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!d" ContentType="image/jpeg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0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31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78" r:id="rId2"/>
    <p:sldId id="299" r:id="rId3"/>
    <p:sldId id="300" r:id="rId4"/>
    <p:sldId id="301" r:id="rId5"/>
    <p:sldId id="302" r:id="rId6"/>
    <p:sldId id="304" r:id="rId7"/>
    <p:sldId id="305" r:id="rId8"/>
    <p:sldId id="318" r:id="rId9"/>
    <p:sldId id="324" r:id="rId10"/>
    <p:sldId id="323" r:id="rId11"/>
    <p:sldId id="307" r:id="rId12"/>
    <p:sldId id="330" r:id="rId13"/>
    <p:sldId id="308" r:id="rId14"/>
    <p:sldId id="326" r:id="rId15"/>
    <p:sldId id="309" r:id="rId16"/>
    <p:sldId id="310" r:id="rId17"/>
    <p:sldId id="322" r:id="rId18"/>
    <p:sldId id="312" r:id="rId19"/>
    <p:sldId id="313" r:id="rId20"/>
    <p:sldId id="314" r:id="rId21"/>
    <p:sldId id="315" r:id="rId22"/>
    <p:sldId id="316" r:id="rId23"/>
    <p:sldId id="317" r:id="rId24"/>
    <p:sldId id="331" r:id="rId25"/>
  </p:sldIdLst>
  <p:sldSz cx="12192000" cy="6858000"/>
  <p:notesSz cx="13258800" cy="23926800"/>
  <p:embeddedFontLst>
    <p:embeddedFont>
      <p:font typeface="Open Sans Semibold" panose="020B0706030804020204" pitchFamily="34" charset="0"/>
      <p:bold r:id="rId27"/>
      <p:boldItalic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Open Sans Extrabold" panose="020B0906030804020204" pitchFamily="34" charset="0"/>
      <p:bold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Wingdings 2" panose="05020102010507070707" pitchFamily="18" charset="2"/>
      <p:regular r:id="rId39"/>
    </p:embeddedFont>
  </p:embeddedFont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E4E4E"/>
    <a:srgbClr val="FFFF66"/>
    <a:srgbClr val="990099"/>
    <a:srgbClr val="5B9BD5"/>
    <a:srgbClr val="50718D"/>
    <a:srgbClr val="0070C0"/>
    <a:srgbClr val="6689B1"/>
    <a:srgbClr val="F4401C"/>
    <a:srgbClr val="F9AD00"/>
    <a:srgbClr val="E73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6" autoAdjust="0"/>
    <p:restoredTop sz="73384" autoAdjust="0"/>
  </p:normalViewPr>
  <p:slideViewPr>
    <p:cSldViewPr snapToGrid="0">
      <p:cViewPr>
        <p:scale>
          <a:sx n="90" d="100"/>
          <a:sy n="90" d="100"/>
        </p:scale>
        <p:origin x="-1014" y="-7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279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2C72F5-F01B-423D-9FD5-B7AA12DEA52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15BA237-FE01-4AB2-9811-4A88CC828C2C}">
      <dgm:prSet phldrT="[Texte]"/>
      <dgm:spPr>
        <a:solidFill>
          <a:srgbClr val="4E4E4E"/>
        </a:solidFill>
        <a:ln>
          <a:noFill/>
        </a:ln>
      </dgm:spPr>
      <dgm:t>
        <a:bodyPr/>
        <a:lstStyle/>
        <a:p>
          <a:r>
            <a:rPr lang="fr-FR" dirty="0"/>
            <a:t>APP</a:t>
          </a:r>
        </a:p>
      </dgm:t>
    </dgm:pt>
    <dgm:pt modelId="{6844D858-00C7-4090-A78A-8FE5B8170855}" type="parTrans" cxnId="{B595B008-40B7-4540-8BEC-EAB7669A62EE}">
      <dgm:prSet/>
      <dgm:spPr/>
      <dgm:t>
        <a:bodyPr/>
        <a:lstStyle/>
        <a:p>
          <a:endParaRPr lang="fr-FR"/>
        </a:p>
      </dgm:t>
    </dgm:pt>
    <dgm:pt modelId="{6B47FAD7-94A9-4AB4-B41C-4527540DE574}" type="sibTrans" cxnId="{B595B008-40B7-4540-8BEC-EAB7669A62EE}">
      <dgm:prSet/>
      <dgm:spPr/>
      <dgm:t>
        <a:bodyPr/>
        <a:lstStyle/>
        <a:p>
          <a:endParaRPr lang="fr-FR"/>
        </a:p>
      </dgm:t>
    </dgm:pt>
    <dgm:pt modelId="{A3599D9F-43BF-4B97-9669-DFE2969BBA8B}" type="asst">
      <dgm:prSet phldrT="[Texte]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fr-FR" dirty="0"/>
            <a:t>A v1.0</a:t>
          </a:r>
        </a:p>
      </dgm:t>
    </dgm:pt>
    <dgm:pt modelId="{F542E5FD-5B10-4D3D-8A8E-4F53446C6D7A}" type="parTrans" cxnId="{D5150EFE-BC05-4CB9-B127-413AF845971B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B9B0E52C-87C4-4FFA-881F-7AEFFE1E0DBB}" type="sibTrans" cxnId="{D5150EFE-BC05-4CB9-B127-413AF845971B}">
      <dgm:prSet/>
      <dgm:spPr/>
      <dgm:t>
        <a:bodyPr/>
        <a:lstStyle/>
        <a:p>
          <a:endParaRPr lang="fr-FR"/>
        </a:p>
      </dgm:t>
    </dgm:pt>
    <dgm:pt modelId="{A8B90A51-DB78-410C-8280-24D688823899}">
      <dgm:prSet phldrT="[Texte]"/>
      <dgm:spPr>
        <a:solidFill>
          <a:srgbClr val="E73517"/>
        </a:solidFill>
        <a:ln>
          <a:noFill/>
        </a:ln>
      </dgm:spPr>
      <dgm:t>
        <a:bodyPr/>
        <a:lstStyle/>
        <a:p>
          <a:r>
            <a:rPr lang="fr-FR" dirty="0"/>
            <a:t>B v1.0</a:t>
          </a:r>
        </a:p>
      </dgm:t>
    </dgm:pt>
    <dgm:pt modelId="{EE033641-C09D-46C5-9051-2B4CEC4B2E07}" type="parTrans" cxnId="{3DEDBB59-BB18-4D94-ACB5-921F67A5EA89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4A8ED354-47AD-4B08-8CD7-FC8EA44C3494}" type="sibTrans" cxnId="{3DEDBB59-BB18-4D94-ACB5-921F67A5EA89}">
      <dgm:prSet/>
      <dgm:spPr/>
      <dgm:t>
        <a:bodyPr/>
        <a:lstStyle/>
        <a:p>
          <a:endParaRPr lang="fr-FR"/>
        </a:p>
      </dgm:t>
    </dgm:pt>
    <dgm:pt modelId="{C35AD1CB-550A-48BE-9A80-D97B2D55AAEF}">
      <dgm:prSet phldrT="[Texte]"/>
      <dgm:spPr>
        <a:solidFill>
          <a:srgbClr val="414E61"/>
        </a:solidFill>
        <a:ln>
          <a:noFill/>
        </a:ln>
      </dgm:spPr>
      <dgm:t>
        <a:bodyPr/>
        <a:lstStyle/>
        <a:p>
          <a:r>
            <a:rPr lang="fr-FR" dirty="0"/>
            <a:t>C v1.0</a:t>
          </a:r>
        </a:p>
      </dgm:t>
    </dgm:pt>
    <dgm:pt modelId="{8372142C-BA40-476D-9756-AC7A5737B58D}" type="parTrans" cxnId="{4D92E432-2CD4-4802-A071-FA789A1B3EC5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7A9473C9-EF63-4D6A-AEF7-3DB1ACA0882D}" type="sibTrans" cxnId="{4D92E432-2CD4-4802-A071-FA789A1B3EC5}">
      <dgm:prSet/>
      <dgm:spPr/>
      <dgm:t>
        <a:bodyPr/>
        <a:lstStyle/>
        <a:p>
          <a:endParaRPr lang="fr-FR"/>
        </a:p>
      </dgm:t>
    </dgm:pt>
    <dgm:pt modelId="{4EF74DEB-D1D2-4902-9718-5D6A16372604}">
      <dgm:prSet phldrT="[Texte]"/>
      <dgm:spPr>
        <a:solidFill>
          <a:srgbClr val="E73517"/>
        </a:solidFill>
        <a:ln>
          <a:noFill/>
        </a:ln>
      </dgm:spPr>
      <dgm:t>
        <a:bodyPr/>
        <a:lstStyle/>
        <a:p>
          <a:r>
            <a:rPr lang="fr-FR" dirty="0"/>
            <a:t>B v2.0</a:t>
          </a:r>
        </a:p>
      </dgm:t>
    </dgm:pt>
    <dgm:pt modelId="{32A1AA52-E3A9-4FF9-ACB6-46BDA24258E3}" type="parTrans" cxnId="{77982516-100D-4F20-B07B-B5D208E57F00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CF05AFBF-4692-40CD-B60F-B00E868A6C4F}" type="sibTrans" cxnId="{77982516-100D-4F20-B07B-B5D208E57F00}">
      <dgm:prSet/>
      <dgm:spPr/>
      <dgm:t>
        <a:bodyPr/>
        <a:lstStyle/>
        <a:p>
          <a:endParaRPr lang="fr-FR"/>
        </a:p>
      </dgm:t>
    </dgm:pt>
    <dgm:pt modelId="{54973E18-D597-4581-80FB-81EDC708F35F}" type="pres">
      <dgm:prSet presAssocID="{112C72F5-F01B-423D-9FD5-B7AA12DEA52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202FCEC-9E0D-404C-ABB5-05FFACEDCFC4}" type="pres">
      <dgm:prSet presAssocID="{112C72F5-F01B-423D-9FD5-B7AA12DEA52D}" presName="hierFlow" presStyleCnt="0"/>
      <dgm:spPr/>
    </dgm:pt>
    <dgm:pt modelId="{CEFFAC4D-20F5-42F8-82D8-2F08E812D060}" type="pres">
      <dgm:prSet presAssocID="{112C72F5-F01B-423D-9FD5-B7AA12DEA52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7450873-2CE7-4B87-8E6E-04E779B6D8E3}" type="pres">
      <dgm:prSet presAssocID="{C15BA237-FE01-4AB2-9811-4A88CC828C2C}" presName="Name14" presStyleCnt="0"/>
      <dgm:spPr/>
    </dgm:pt>
    <dgm:pt modelId="{EE359CCF-0C01-49C2-8A5F-8ABB9C31BFC5}" type="pres">
      <dgm:prSet presAssocID="{C15BA237-FE01-4AB2-9811-4A88CC828C2C}" presName="level1Shape" presStyleLbl="node0" presStyleIdx="0" presStyleCnt="1">
        <dgm:presLayoutVars>
          <dgm:chPref val="3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  <dgm:pt modelId="{E3D71539-87A4-4030-8753-A16DEF952857}" type="pres">
      <dgm:prSet presAssocID="{C15BA237-FE01-4AB2-9811-4A88CC828C2C}" presName="hierChild2" presStyleCnt="0"/>
      <dgm:spPr/>
    </dgm:pt>
    <dgm:pt modelId="{B1122762-AEAC-42D0-946F-1392BD6357CA}" type="pres">
      <dgm:prSet presAssocID="{F542E5FD-5B10-4D3D-8A8E-4F53446C6D7A}" presName="Name19" presStyleLbl="parChTrans1D2" presStyleIdx="0" presStyleCnt="2"/>
      <dgm:spPr/>
      <dgm:t>
        <a:bodyPr/>
        <a:lstStyle/>
        <a:p>
          <a:endParaRPr lang="fr-FR"/>
        </a:p>
      </dgm:t>
    </dgm:pt>
    <dgm:pt modelId="{C6B571ED-EB54-4CBA-B4F2-44C138C14233}" type="pres">
      <dgm:prSet presAssocID="{A3599D9F-43BF-4B97-9669-DFE2969BBA8B}" presName="Name21" presStyleCnt="0"/>
      <dgm:spPr/>
    </dgm:pt>
    <dgm:pt modelId="{B402E5F5-BAC3-4D24-8325-549C096377A7}" type="pres">
      <dgm:prSet presAssocID="{A3599D9F-43BF-4B97-9669-DFE2969BBA8B}" presName="level2Shape" presStyleLbl="asst1" presStyleIdx="0" presStyleCnt="1"/>
      <dgm:spPr/>
      <dgm:t>
        <a:bodyPr/>
        <a:lstStyle/>
        <a:p>
          <a:endParaRPr lang="fr-FR"/>
        </a:p>
      </dgm:t>
    </dgm:pt>
    <dgm:pt modelId="{0AD13805-F6AD-48D2-B487-7416F376874E}" type="pres">
      <dgm:prSet presAssocID="{A3599D9F-43BF-4B97-9669-DFE2969BBA8B}" presName="hierChild3" presStyleCnt="0"/>
      <dgm:spPr/>
    </dgm:pt>
    <dgm:pt modelId="{5E0B02E6-4823-4544-B999-973B7D46ACCA}" type="pres">
      <dgm:prSet presAssocID="{EE033641-C09D-46C5-9051-2B4CEC4B2E07}" presName="Name19" presStyleLbl="parChTrans1D3" presStyleIdx="0" presStyleCnt="2"/>
      <dgm:spPr/>
      <dgm:t>
        <a:bodyPr/>
        <a:lstStyle/>
        <a:p>
          <a:endParaRPr lang="fr-FR"/>
        </a:p>
      </dgm:t>
    </dgm:pt>
    <dgm:pt modelId="{4C10F668-022D-44A1-A990-53633217FD68}" type="pres">
      <dgm:prSet presAssocID="{A8B90A51-DB78-410C-8280-24D688823899}" presName="Name21" presStyleCnt="0"/>
      <dgm:spPr/>
    </dgm:pt>
    <dgm:pt modelId="{73BEE880-C944-4A2C-AF5B-2ADBE143F634}" type="pres">
      <dgm:prSet presAssocID="{A8B90A51-DB78-410C-8280-24D688823899}" presName="level2Shape" presStyleLbl="node3" presStyleIdx="0" presStyleCnt="2"/>
      <dgm:spPr/>
      <dgm:t>
        <a:bodyPr/>
        <a:lstStyle/>
        <a:p>
          <a:endParaRPr lang="fr-FR"/>
        </a:p>
      </dgm:t>
    </dgm:pt>
    <dgm:pt modelId="{E6FA563E-A420-4C9D-B6F7-FA7088870B11}" type="pres">
      <dgm:prSet presAssocID="{A8B90A51-DB78-410C-8280-24D688823899}" presName="hierChild3" presStyleCnt="0"/>
      <dgm:spPr/>
    </dgm:pt>
    <dgm:pt modelId="{5295CD2D-655A-40BA-8C7C-616FEBC343ED}" type="pres">
      <dgm:prSet presAssocID="{8372142C-BA40-476D-9756-AC7A5737B58D}" presName="Name19" presStyleLbl="parChTrans1D2" presStyleIdx="1" presStyleCnt="2"/>
      <dgm:spPr/>
      <dgm:t>
        <a:bodyPr/>
        <a:lstStyle/>
        <a:p>
          <a:endParaRPr lang="fr-FR"/>
        </a:p>
      </dgm:t>
    </dgm:pt>
    <dgm:pt modelId="{1C6C79C1-F7D6-4C00-9060-5DA114640899}" type="pres">
      <dgm:prSet presAssocID="{C35AD1CB-550A-48BE-9A80-D97B2D55AAEF}" presName="Name21" presStyleCnt="0"/>
      <dgm:spPr/>
    </dgm:pt>
    <dgm:pt modelId="{3E9062D7-2D77-4354-99B0-0B32A9061031}" type="pres">
      <dgm:prSet presAssocID="{C35AD1CB-550A-48BE-9A80-D97B2D55AAEF}" presName="level2Shape" presStyleLbl="node2" presStyleIdx="0" presStyleCnt="1"/>
      <dgm:spPr/>
      <dgm:t>
        <a:bodyPr/>
        <a:lstStyle/>
        <a:p>
          <a:endParaRPr lang="fr-FR"/>
        </a:p>
      </dgm:t>
    </dgm:pt>
    <dgm:pt modelId="{3F3E4E67-2718-4A2E-B762-CB69C2F0C7CC}" type="pres">
      <dgm:prSet presAssocID="{C35AD1CB-550A-48BE-9A80-D97B2D55AAEF}" presName="hierChild3" presStyleCnt="0"/>
      <dgm:spPr/>
    </dgm:pt>
    <dgm:pt modelId="{F238BB25-3007-4444-BE3E-836B056C2AE8}" type="pres">
      <dgm:prSet presAssocID="{32A1AA52-E3A9-4FF9-ACB6-46BDA24258E3}" presName="Name19" presStyleLbl="parChTrans1D3" presStyleIdx="1" presStyleCnt="2"/>
      <dgm:spPr/>
      <dgm:t>
        <a:bodyPr/>
        <a:lstStyle/>
        <a:p>
          <a:endParaRPr lang="fr-FR"/>
        </a:p>
      </dgm:t>
    </dgm:pt>
    <dgm:pt modelId="{FC122573-5302-4481-BF3A-BFBA1751AFC8}" type="pres">
      <dgm:prSet presAssocID="{4EF74DEB-D1D2-4902-9718-5D6A16372604}" presName="Name21" presStyleCnt="0"/>
      <dgm:spPr/>
    </dgm:pt>
    <dgm:pt modelId="{D8C271E3-E72D-4DFD-BFC7-B2945CF36EEA}" type="pres">
      <dgm:prSet presAssocID="{4EF74DEB-D1D2-4902-9718-5D6A16372604}" presName="level2Shape" presStyleLbl="node3" presStyleIdx="1" presStyleCnt="2"/>
      <dgm:spPr/>
      <dgm:t>
        <a:bodyPr/>
        <a:lstStyle/>
        <a:p>
          <a:endParaRPr lang="fr-FR"/>
        </a:p>
      </dgm:t>
    </dgm:pt>
    <dgm:pt modelId="{05855E22-002E-4E6B-83F3-6C054C6E0BAD}" type="pres">
      <dgm:prSet presAssocID="{4EF74DEB-D1D2-4902-9718-5D6A16372604}" presName="hierChild3" presStyleCnt="0"/>
      <dgm:spPr/>
    </dgm:pt>
    <dgm:pt modelId="{BD744323-2076-433D-8D14-61877FA728C1}" type="pres">
      <dgm:prSet presAssocID="{112C72F5-F01B-423D-9FD5-B7AA12DEA52D}" presName="bgShapesFlow" presStyleCnt="0"/>
      <dgm:spPr/>
    </dgm:pt>
  </dgm:ptLst>
  <dgm:cxnLst>
    <dgm:cxn modelId="{3DEDBB59-BB18-4D94-ACB5-921F67A5EA89}" srcId="{A3599D9F-43BF-4B97-9669-DFE2969BBA8B}" destId="{A8B90A51-DB78-410C-8280-24D688823899}" srcOrd="0" destOrd="0" parTransId="{EE033641-C09D-46C5-9051-2B4CEC4B2E07}" sibTransId="{4A8ED354-47AD-4B08-8CD7-FC8EA44C3494}"/>
    <dgm:cxn modelId="{F2FE4954-EB5C-4BE6-8449-A52B1D86D918}" type="presOf" srcId="{112C72F5-F01B-423D-9FD5-B7AA12DEA52D}" destId="{54973E18-D597-4581-80FB-81EDC708F35F}" srcOrd="0" destOrd="0" presId="urn:microsoft.com/office/officeart/2005/8/layout/hierarchy6"/>
    <dgm:cxn modelId="{B595B008-40B7-4540-8BEC-EAB7669A62EE}" srcId="{112C72F5-F01B-423D-9FD5-B7AA12DEA52D}" destId="{C15BA237-FE01-4AB2-9811-4A88CC828C2C}" srcOrd="0" destOrd="0" parTransId="{6844D858-00C7-4090-A78A-8FE5B8170855}" sibTransId="{6B47FAD7-94A9-4AB4-B41C-4527540DE574}"/>
    <dgm:cxn modelId="{9B672C96-4AF2-44D8-B95A-5FDFE269567D}" type="presOf" srcId="{A8B90A51-DB78-410C-8280-24D688823899}" destId="{73BEE880-C944-4A2C-AF5B-2ADBE143F634}" srcOrd="0" destOrd="0" presId="urn:microsoft.com/office/officeart/2005/8/layout/hierarchy6"/>
    <dgm:cxn modelId="{C3090E63-2046-4815-8C3F-498B2BCA9A23}" type="presOf" srcId="{C35AD1CB-550A-48BE-9A80-D97B2D55AAEF}" destId="{3E9062D7-2D77-4354-99B0-0B32A9061031}" srcOrd="0" destOrd="0" presId="urn:microsoft.com/office/officeart/2005/8/layout/hierarchy6"/>
    <dgm:cxn modelId="{029F7C9A-8936-47F9-BE98-538C4CE255C4}" type="presOf" srcId="{C15BA237-FE01-4AB2-9811-4A88CC828C2C}" destId="{EE359CCF-0C01-49C2-8A5F-8ABB9C31BFC5}" srcOrd="0" destOrd="0" presId="urn:microsoft.com/office/officeart/2005/8/layout/hierarchy6"/>
    <dgm:cxn modelId="{2FA2D128-34C8-4123-BDF0-3B1BC20920E3}" type="presOf" srcId="{A3599D9F-43BF-4B97-9669-DFE2969BBA8B}" destId="{B402E5F5-BAC3-4D24-8325-549C096377A7}" srcOrd="0" destOrd="0" presId="urn:microsoft.com/office/officeart/2005/8/layout/hierarchy6"/>
    <dgm:cxn modelId="{D5150EFE-BC05-4CB9-B127-413AF845971B}" srcId="{C15BA237-FE01-4AB2-9811-4A88CC828C2C}" destId="{A3599D9F-43BF-4B97-9669-DFE2969BBA8B}" srcOrd="0" destOrd="0" parTransId="{F542E5FD-5B10-4D3D-8A8E-4F53446C6D7A}" sibTransId="{B9B0E52C-87C4-4FFA-881F-7AEFFE1E0DBB}"/>
    <dgm:cxn modelId="{DA3BF80A-E448-4E60-A8DE-4DE31D9C979A}" type="presOf" srcId="{32A1AA52-E3A9-4FF9-ACB6-46BDA24258E3}" destId="{F238BB25-3007-4444-BE3E-836B056C2AE8}" srcOrd="0" destOrd="0" presId="urn:microsoft.com/office/officeart/2005/8/layout/hierarchy6"/>
    <dgm:cxn modelId="{CEA84649-E7DF-430B-88EB-F66A0697CEA7}" type="presOf" srcId="{4EF74DEB-D1D2-4902-9718-5D6A16372604}" destId="{D8C271E3-E72D-4DFD-BFC7-B2945CF36EEA}" srcOrd="0" destOrd="0" presId="urn:microsoft.com/office/officeart/2005/8/layout/hierarchy6"/>
    <dgm:cxn modelId="{DD320C78-01DD-4CBB-9F0C-B5A8603727E2}" type="presOf" srcId="{8372142C-BA40-476D-9756-AC7A5737B58D}" destId="{5295CD2D-655A-40BA-8C7C-616FEBC343ED}" srcOrd="0" destOrd="0" presId="urn:microsoft.com/office/officeart/2005/8/layout/hierarchy6"/>
    <dgm:cxn modelId="{5D385A84-D4E0-4ECC-9067-86E53032528E}" type="presOf" srcId="{EE033641-C09D-46C5-9051-2B4CEC4B2E07}" destId="{5E0B02E6-4823-4544-B999-973B7D46ACCA}" srcOrd="0" destOrd="0" presId="urn:microsoft.com/office/officeart/2005/8/layout/hierarchy6"/>
    <dgm:cxn modelId="{77982516-100D-4F20-B07B-B5D208E57F00}" srcId="{C35AD1CB-550A-48BE-9A80-D97B2D55AAEF}" destId="{4EF74DEB-D1D2-4902-9718-5D6A16372604}" srcOrd="0" destOrd="0" parTransId="{32A1AA52-E3A9-4FF9-ACB6-46BDA24258E3}" sibTransId="{CF05AFBF-4692-40CD-B60F-B00E868A6C4F}"/>
    <dgm:cxn modelId="{4D92E432-2CD4-4802-A071-FA789A1B3EC5}" srcId="{C15BA237-FE01-4AB2-9811-4A88CC828C2C}" destId="{C35AD1CB-550A-48BE-9A80-D97B2D55AAEF}" srcOrd="1" destOrd="0" parTransId="{8372142C-BA40-476D-9756-AC7A5737B58D}" sibTransId="{7A9473C9-EF63-4D6A-AEF7-3DB1ACA0882D}"/>
    <dgm:cxn modelId="{76432941-A140-49E1-BB63-639CD04A9242}" type="presOf" srcId="{F542E5FD-5B10-4D3D-8A8E-4F53446C6D7A}" destId="{B1122762-AEAC-42D0-946F-1392BD6357CA}" srcOrd="0" destOrd="0" presId="urn:microsoft.com/office/officeart/2005/8/layout/hierarchy6"/>
    <dgm:cxn modelId="{989E5636-3FE2-4683-A4A9-4CE0B7ED95F3}" type="presParOf" srcId="{54973E18-D597-4581-80FB-81EDC708F35F}" destId="{D202FCEC-9E0D-404C-ABB5-05FFACEDCFC4}" srcOrd="0" destOrd="0" presId="urn:microsoft.com/office/officeart/2005/8/layout/hierarchy6"/>
    <dgm:cxn modelId="{D36475D0-57FB-4F7E-A7D8-FBAC01A9161D}" type="presParOf" srcId="{D202FCEC-9E0D-404C-ABB5-05FFACEDCFC4}" destId="{CEFFAC4D-20F5-42F8-82D8-2F08E812D060}" srcOrd="0" destOrd="0" presId="urn:microsoft.com/office/officeart/2005/8/layout/hierarchy6"/>
    <dgm:cxn modelId="{9A9E8341-01DB-43DE-AFEF-7E4641ED96FC}" type="presParOf" srcId="{CEFFAC4D-20F5-42F8-82D8-2F08E812D060}" destId="{87450873-2CE7-4B87-8E6E-04E779B6D8E3}" srcOrd="0" destOrd="0" presId="urn:microsoft.com/office/officeart/2005/8/layout/hierarchy6"/>
    <dgm:cxn modelId="{BB6CA751-416D-4D38-A232-B95164729141}" type="presParOf" srcId="{87450873-2CE7-4B87-8E6E-04E779B6D8E3}" destId="{EE359CCF-0C01-49C2-8A5F-8ABB9C31BFC5}" srcOrd="0" destOrd="0" presId="urn:microsoft.com/office/officeart/2005/8/layout/hierarchy6"/>
    <dgm:cxn modelId="{7A36FA3C-0982-4F6F-9202-99D3F94CA1DB}" type="presParOf" srcId="{87450873-2CE7-4B87-8E6E-04E779B6D8E3}" destId="{E3D71539-87A4-4030-8753-A16DEF952857}" srcOrd="1" destOrd="0" presId="urn:microsoft.com/office/officeart/2005/8/layout/hierarchy6"/>
    <dgm:cxn modelId="{94923B18-E396-4DC1-906E-C8DC157A6297}" type="presParOf" srcId="{E3D71539-87A4-4030-8753-A16DEF952857}" destId="{B1122762-AEAC-42D0-946F-1392BD6357CA}" srcOrd="0" destOrd="0" presId="urn:microsoft.com/office/officeart/2005/8/layout/hierarchy6"/>
    <dgm:cxn modelId="{AFBAC3CC-9749-4A4B-A90B-8CF2F40D4C60}" type="presParOf" srcId="{E3D71539-87A4-4030-8753-A16DEF952857}" destId="{C6B571ED-EB54-4CBA-B4F2-44C138C14233}" srcOrd="1" destOrd="0" presId="urn:microsoft.com/office/officeart/2005/8/layout/hierarchy6"/>
    <dgm:cxn modelId="{44F4C86E-F0EC-40A9-832A-4CEC6C22D5D3}" type="presParOf" srcId="{C6B571ED-EB54-4CBA-B4F2-44C138C14233}" destId="{B402E5F5-BAC3-4D24-8325-549C096377A7}" srcOrd="0" destOrd="0" presId="urn:microsoft.com/office/officeart/2005/8/layout/hierarchy6"/>
    <dgm:cxn modelId="{C4967D68-0145-4657-898D-611926DA0657}" type="presParOf" srcId="{C6B571ED-EB54-4CBA-B4F2-44C138C14233}" destId="{0AD13805-F6AD-48D2-B487-7416F376874E}" srcOrd="1" destOrd="0" presId="urn:microsoft.com/office/officeart/2005/8/layout/hierarchy6"/>
    <dgm:cxn modelId="{08E8EF75-B87A-4FBB-8730-3B9F74789CB0}" type="presParOf" srcId="{0AD13805-F6AD-48D2-B487-7416F376874E}" destId="{5E0B02E6-4823-4544-B999-973B7D46ACCA}" srcOrd="0" destOrd="0" presId="urn:microsoft.com/office/officeart/2005/8/layout/hierarchy6"/>
    <dgm:cxn modelId="{25C6A07E-4CEF-4ABF-A02E-1035D386DD0D}" type="presParOf" srcId="{0AD13805-F6AD-48D2-B487-7416F376874E}" destId="{4C10F668-022D-44A1-A990-53633217FD68}" srcOrd="1" destOrd="0" presId="urn:microsoft.com/office/officeart/2005/8/layout/hierarchy6"/>
    <dgm:cxn modelId="{2EEA326C-5730-4FA6-9A92-912045F993A8}" type="presParOf" srcId="{4C10F668-022D-44A1-A990-53633217FD68}" destId="{73BEE880-C944-4A2C-AF5B-2ADBE143F634}" srcOrd="0" destOrd="0" presId="urn:microsoft.com/office/officeart/2005/8/layout/hierarchy6"/>
    <dgm:cxn modelId="{A086FAD0-887C-4716-A6BA-765B387C281C}" type="presParOf" srcId="{4C10F668-022D-44A1-A990-53633217FD68}" destId="{E6FA563E-A420-4C9D-B6F7-FA7088870B11}" srcOrd="1" destOrd="0" presId="urn:microsoft.com/office/officeart/2005/8/layout/hierarchy6"/>
    <dgm:cxn modelId="{321F09B9-F152-4A1A-8D43-ABA7550536A2}" type="presParOf" srcId="{E3D71539-87A4-4030-8753-A16DEF952857}" destId="{5295CD2D-655A-40BA-8C7C-616FEBC343ED}" srcOrd="2" destOrd="0" presId="urn:microsoft.com/office/officeart/2005/8/layout/hierarchy6"/>
    <dgm:cxn modelId="{2E264ED1-3737-4AD5-AF75-6B5045431B0B}" type="presParOf" srcId="{E3D71539-87A4-4030-8753-A16DEF952857}" destId="{1C6C79C1-F7D6-4C00-9060-5DA114640899}" srcOrd="3" destOrd="0" presId="urn:microsoft.com/office/officeart/2005/8/layout/hierarchy6"/>
    <dgm:cxn modelId="{CBFD2A6D-CE77-4373-8C7A-2B809E32C008}" type="presParOf" srcId="{1C6C79C1-F7D6-4C00-9060-5DA114640899}" destId="{3E9062D7-2D77-4354-99B0-0B32A9061031}" srcOrd="0" destOrd="0" presId="urn:microsoft.com/office/officeart/2005/8/layout/hierarchy6"/>
    <dgm:cxn modelId="{3B8AE712-CC2B-45DC-906E-BB4597E8657A}" type="presParOf" srcId="{1C6C79C1-F7D6-4C00-9060-5DA114640899}" destId="{3F3E4E67-2718-4A2E-B762-CB69C2F0C7CC}" srcOrd="1" destOrd="0" presId="urn:microsoft.com/office/officeart/2005/8/layout/hierarchy6"/>
    <dgm:cxn modelId="{6777614B-0CCF-49DA-9C0F-91DFE3F168C9}" type="presParOf" srcId="{3F3E4E67-2718-4A2E-B762-CB69C2F0C7CC}" destId="{F238BB25-3007-4444-BE3E-836B056C2AE8}" srcOrd="0" destOrd="0" presId="urn:microsoft.com/office/officeart/2005/8/layout/hierarchy6"/>
    <dgm:cxn modelId="{1428049E-55A3-49FF-8B38-BFB6B55CF46F}" type="presParOf" srcId="{3F3E4E67-2718-4A2E-B762-CB69C2F0C7CC}" destId="{FC122573-5302-4481-BF3A-BFBA1751AFC8}" srcOrd="1" destOrd="0" presId="urn:microsoft.com/office/officeart/2005/8/layout/hierarchy6"/>
    <dgm:cxn modelId="{8C0A738F-69CF-4963-9D66-60BFB6E55DB6}" type="presParOf" srcId="{FC122573-5302-4481-BF3A-BFBA1751AFC8}" destId="{D8C271E3-E72D-4DFD-BFC7-B2945CF36EEA}" srcOrd="0" destOrd="0" presId="urn:microsoft.com/office/officeart/2005/8/layout/hierarchy6"/>
    <dgm:cxn modelId="{9FA2ECB9-5453-4A68-ACE2-81A9D851CF1F}" type="presParOf" srcId="{FC122573-5302-4481-BF3A-BFBA1751AFC8}" destId="{05855E22-002E-4E6B-83F3-6C054C6E0BAD}" srcOrd="1" destOrd="0" presId="urn:microsoft.com/office/officeart/2005/8/layout/hierarchy6"/>
    <dgm:cxn modelId="{0A246F2E-8D48-4FFC-BADE-1F6A566A9D88}" type="presParOf" srcId="{54973E18-D597-4581-80FB-81EDC708F35F}" destId="{BD744323-2076-433D-8D14-61877FA728C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2C72F5-F01B-423D-9FD5-B7AA12DEA52D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C15BA237-FE01-4AB2-9811-4A88CC828C2C}">
      <dgm:prSet phldrT="[Texte]"/>
      <dgm:spPr>
        <a:solidFill>
          <a:srgbClr val="4E4E4E"/>
        </a:solidFill>
        <a:ln>
          <a:noFill/>
        </a:ln>
      </dgm:spPr>
      <dgm:t>
        <a:bodyPr/>
        <a:lstStyle/>
        <a:p>
          <a:r>
            <a:rPr lang="fr-FR" dirty="0"/>
            <a:t>APP</a:t>
          </a:r>
        </a:p>
      </dgm:t>
    </dgm:pt>
    <dgm:pt modelId="{6844D858-00C7-4090-A78A-8FE5B8170855}" type="parTrans" cxnId="{B595B008-40B7-4540-8BEC-EAB7669A62EE}">
      <dgm:prSet/>
      <dgm:spPr/>
      <dgm:t>
        <a:bodyPr/>
        <a:lstStyle/>
        <a:p>
          <a:endParaRPr lang="fr-FR"/>
        </a:p>
      </dgm:t>
    </dgm:pt>
    <dgm:pt modelId="{6B47FAD7-94A9-4AB4-B41C-4527540DE574}" type="sibTrans" cxnId="{B595B008-40B7-4540-8BEC-EAB7669A62EE}">
      <dgm:prSet/>
      <dgm:spPr/>
      <dgm:t>
        <a:bodyPr/>
        <a:lstStyle/>
        <a:p>
          <a:endParaRPr lang="fr-FR"/>
        </a:p>
      </dgm:t>
    </dgm:pt>
    <dgm:pt modelId="{A3599D9F-43BF-4B97-9669-DFE2969BBA8B}" type="asst">
      <dgm:prSet phldrT="[Texte]"/>
      <dgm:spPr>
        <a:solidFill>
          <a:srgbClr val="0070C0"/>
        </a:solidFill>
        <a:ln>
          <a:noFill/>
        </a:ln>
      </dgm:spPr>
      <dgm:t>
        <a:bodyPr/>
        <a:lstStyle/>
        <a:p>
          <a:r>
            <a:rPr lang="fr-FR" dirty="0"/>
            <a:t>A v1.0</a:t>
          </a:r>
        </a:p>
      </dgm:t>
    </dgm:pt>
    <dgm:pt modelId="{F542E5FD-5B10-4D3D-8A8E-4F53446C6D7A}" type="parTrans" cxnId="{D5150EFE-BC05-4CB9-B127-413AF845971B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B9B0E52C-87C4-4FFA-881F-7AEFFE1E0DBB}" type="sibTrans" cxnId="{D5150EFE-BC05-4CB9-B127-413AF845971B}">
      <dgm:prSet/>
      <dgm:spPr/>
      <dgm:t>
        <a:bodyPr/>
        <a:lstStyle/>
        <a:p>
          <a:endParaRPr lang="fr-FR"/>
        </a:p>
      </dgm:t>
    </dgm:pt>
    <dgm:pt modelId="{A8B90A51-DB78-410C-8280-24D688823899}">
      <dgm:prSet phldrT="[Texte]"/>
      <dgm:spPr>
        <a:solidFill>
          <a:srgbClr val="E73517"/>
        </a:solidFill>
        <a:ln>
          <a:noFill/>
        </a:ln>
      </dgm:spPr>
      <dgm:t>
        <a:bodyPr/>
        <a:lstStyle/>
        <a:p>
          <a:r>
            <a:rPr lang="fr-FR" dirty="0"/>
            <a:t>B v1.0</a:t>
          </a:r>
        </a:p>
      </dgm:t>
    </dgm:pt>
    <dgm:pt modelId="{EE033641-C09D-46C5-9051-2B4CEC4B2E07}" type="parTrans" cxnId="{3DEDBB59-BB18-4D94-ACB5-921F67A5EA89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4A8ED354-47AD-4B08-8CD7-FC8EA44C3494}" type="sibTrans" cxnId="{3DEDBB59-BB18-4D94-ACB5-921F67A5EA89}">
      <dgm:prSet/>
      <dgm:spPr/>
      <dgm:t>
        <a:bodyPr/>
        <a:lstStyle/>
        <a:p>
          <a:endParaRPr lang="fr-FR"/>
        </a:p>
      </dgm:t>
    </dgm:pt>
    <dgm:pt modelId="{C35AD1CB-550A-48BE-9A80-D97B2D55AAEF}">
      <dgm:prSet phldrT="[Texte]"/>
      <dgm:spPr>
        <a:solidFill>
          <a:srgbClr val="414E61"/>
        </a:solidFill>
        <a:ln>
          <a:noFill/>
        </a:ln>
      </dgm:spPr>
      <dgm:t>
        <a:bodyPr/>
        <a:lstStyle/>
        <a:p>
          <a:r>
            <a:rPr lang="fr-FR" dirty="0"/>
            <a:t>C v1.0</a:t>
          </a:r>
        </a:p>
      </dgm:t>
    </dgm:pt>
    <dgm:pt modelId="{8372142C-BA40-476D-9756-AC7A5737B58D}" type="parTrans" cxnId="{4D92E432-2CD4-4802-A071-FA789A1B3EC5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7A9473C9-EF63-4D6A-AEF7-3DB1ACA0882D}" type="sibTrans" cxnId="{4D92E432-2CD4-4802-A071-FA789A1B3EC5}">
      <dgm:prSet/>
      <dgm:spPr/>
      <dgm:t>
        <a:bodyPr/>
        <a:lstStyle/>
        <a:p>
          <a:endParaRPr lang="fr-FR"/>
        </a:p>
      </dgm:t>
    </dgm:pt>
    <dgm:pt modelId="{4EF74DEB-D1D2-4902-9718-5D6A16372604}">
      <dgm:prSet phldrT="[Texte]"/>
      <dgm:spPr>
        <a:solidFill>
          <a:srgbClr val="E73517"/>
        </a:solidFill>
        <a:ln>
          <a:noFill/>
        </a:ln>
      </dgm:spPr>
      <dgm:t>
        <a:bodyPr/>
        <a:lstStyle/>
        <a:p>
          <a:r>
            <a:rPr lang="fr-FR" dirty="0"/>
            <a:t>B v2.0</a:t>
          </a:r>
        </a:p>
      </dgm:t>
    </dgm:pt>
    <dgm:pt modelId="{32A1AA52-E3A9-4FF9-ACB6-46BDA24258E3}" type="parTrans" cxnId="{77982516-100D-4F20-B07B-B5D208E57F00}">
      <dgm:prSet/>
      <dgm:spPr>
        <a:ln w="28575">
          <a:solidFill>
            <a:srgbClr val="4E4E4E"/>
          </a:solidFill>
          <a:headEnd type="none" w="med" len="med"/>
          <a:tailEnd type="triangle" w="med" len="med"/>
        </a:ln>
      </dgm:spPr>
      <dgm:t>
        <a:bodyPr/>
        <a:lstStyle/>
        <a:p>
          <a:endParaRPr lang="fr-FR"/>
        </a:p>
      </dgm:t>
    </dgm:pt>
    <dgm:pt modelId="{CF05AFBF-4692-40CD-B60F-B00E868A6C4F}" type="sibTrans" cxnId="{77982516-100D-4F20-B07B-B5D208E57F00}">
      <dgm:prSet/>
      <dgm:spPr/>
      <dgm:t>
        <a:bodyPr/>
        <a:lstStyle/>
        <a:p>
          <a:endParaRPr lang="fr-FR"/>
        </a:p>
      </dgm:t>
    </dgm:pt>
    <dgm:pt modelId="{54973E18-D597-4581-80FB-81EDC708F35F}" type="pres">
      <dgm:prSet presAssocID="{112C72F5-F01B-423D-9FD5-B7AA12DEA52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D202FCEC-9E0D-404C-ABB5-05FFACEDCFC4}" type="pres">
      <dgm:prSet presAssocID="{112C72F5-F01B-423D-9FD5-B7AA12DEA52D}" presName="hierFlow" presStyleCnt="0"/>
      <dgm:spPr/>
    </dgm:pt>
    <dgm:pt modelId="{CEFFAC4D-20F5-42F8-82D8-2F08E812D060}" type="pres">
      <dgm:prSet presAssocID="{112C72F5-F01B-423D-9FD5-B7AA12DEA52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87450873-2CE7-4B87-8E6E-04E779B6D8E3}" type="pres">
      <dgm:prSet presAssocID="{C15BA237-FE01-4AB2-9811-4A88CC828C2C}" presName="Name14" presStyleCnt="0"/>
      <dgm:spPr/>
    </dgm:pt>
    <dgm:pt modelId="{EE359CCF-0C01-49C2-8A5F-8ABB9C31BFC5}" type="pres">
      <dgm:prSet presAssocID="{C15BA237-FE01-4AB2-9811-4A88CC828C2C}" presName="level1Shape" presStyleLbl="node0" presStyleIdx="0" presStyleCnt="1">
        <dgm:presLayoutVars>
          <dgm:chPref val="3"/>
        </dgm:presLayoutVars>
      </dgm:prSet>
      <dgm:spPr>
        <a:prstGeom prst="ellipse">
          <a:avLst/>
        </a:prstGeom>
      </dgm:spPr>
      <dgm:t>
        <a:bodyPr/>
        <a:lstStyle/>
        <a:p>
          <a:endParaRPr lang="fr-FR"/>
        </a:p>
      </dgm:t>
    </dgm:pt>
    <dgm:pt modelId="{E3D71539-87A4-4030-8753-A16DEF952857}" type="pres">
      <dgm:prSet presAssocID="{C15BA237-FE01-4AB2-9811-4A88CC828C2C}" presName="hierChild2" presStyleCnt="0"/>
      <dgm:spPr/>
    </dgm:pt>
    <dgm:pt modelId="{B1122762-AEAC-42D0-946F-1392BD6357CA}" type="pres">
      <dgm:prSet presAssocID="{F542E5FD-5B10-4D3D-8A8E-4F53446C6D7A}" presName="Name19" presStyleLbl="parChTrans1D2" presStyleIdx="0" presStyleCnt="3"/>
      <dgm:spPr/>
      <dgm:t>
        <a:bodyPr/>
        <a:lstStyle/>
        <a:p>
          <a:endParaRPr lang="fr-FR"/>
        </a:p>
      </dgm:t>
    </dgm:pt>
    <dgm:pt modelId="{C6B571ED-EB54-4CBA-B4F2-44C138C14233}" type="pres">
      <dgm:prSet presAssocID="{A3599D9F-43BF-4B97-9669-DFE2969BBA8B}" presName="Name21" presStyleCnt="0"/>
      <dgm:spPr/>
    </dgm:pt>
    <dgm:pt modelId="{B402E5F5-BAC3-4D24-8325-549C096377A7}" type="pres">
      <dgm:prSet presAssocID="{A3599D9F-43BF-4B97-9669-DFE2969BBA8B}" presName="level2Shape" presStyleLbl="asst1" presStyleIdx="0" presStyleCnt="1"/>
      <dgm:spPr/>
      <dgm:t>
        <a:bodyPr/>
        <a:lstStyle/>
        <a:p>
          <a:endParaRPr lang="fr-FR"/>
        </a:p>
      </dgm:t>
    </dgm:pt>
    <dgm:pt modelId="{0AD13805-F6AD-48D2-B487-7416F376874E}" type="pres">
      <dgm:prSet presAssocID="{A3599D9F-43BF-4B97-9669-DFE2969BBA8B}" presName="hierChild3" presStyleCnt="0"/>
      <dgm:spPr/>
    </dgm:pt>
    <dgm:pt modelId="{5E0B02E6-4823-4544-B999-973B7D46ACCA}" type="pres">
      <dgm:prSet presAssocID="{EE033641-C09D-46C5-9051-2B4CEC4B2E07}" presName="Name19" presStyleLbl="parChTrans1D2" presStyleIdx="1" presStyleCnt="3"/>
      <dgm:spPr/>
      <dgm:t>
        <a:bodyPr/>
        <a:lstStyle/>
        <a:p>
          <a:endParaRPr lang="fr-FR"/>
        </a:p>
      </dgm:t>
    </dgm:pt>
    <dgm:pt modelId="{4C10F668-022D-44A1-A990-53633217FD68}" type="pres">
      <dgm:prSet presAssocID="{A8B90A51-DB78-410C-8280-24D688823899}" presName="Name21" presStyleCnt="0"/>
      <dgm:spPr/>
    </dgm:pt>
    <dgm:pt modelId="{73BEE880-C944-4A2C-AF5B-2ADBE143F634}" type="pres">
      <dgm:prSet presAssocID="{A8B90A51-DB78-410C-8280-24D688823899}" presName="level2Shape" presStyleLbl="node2" presStyleIdx="0" presStyleCnt="2"/>
      <dgm:spPr/>
      <dgm:t>
        <a:bodyPr/>
        <a:lstStyle/>
        <a:p>
          <a:endParaRPr lang="fr-FR"/>
        </a:p>
      </dgm:t>
    </dgm:pt>
    <dgm:pt modelId="{E6FA563E-A420-4C9D-B6F7-FA7088870B11}" type="pres">
      <dgm:prSet presAssocID="{A8B90A51-DB78-410C-8280-24D688823899}" presName="hierChild3" presStyleCnt="0"/>
      <dgm:spPr/>
    </dgm:pt>
    <dgm:pt modelId="{5295CD2D-655A-40BA-8C7C-616FEBC343ED}" type="pres">
      <dgm:prSet presAssocID="{8372142C-BA40-476D-9756-AC7A5737B58D}" presName="Name19" presStyleLbl="parChTrans1D2" presStyleIdx="2" presStyleCnt="3"/>
      <dgm:spPr/>
      <dgm:t>
        <a:bodyPr/>
        <a:lstStyle/>
        <a:p>
          <a:endParaRPr lang="fr-FR"/>
        </a:p>
      </dgm:t>
    </dgm:pt>
    <dgm:pt modelId="{1C6C79C1-F7D6-4C00-9060-5DA114640899}" type="pres">
      <dgm:prSet presAssocID="{C35AD1CB-550A-48BE-9A80-D97B2D55AAEF}" presName="Name21" presStyleCnt="0"/>
      <dgm:spPr/>
    </dgm:pt>
    <dgm:pt modelId="{3E9062D7-2D77-4354-99B0-0B32A9061031}" type="pres">
      <dgm:prSet presAssocID="{C35AD1CB-550A-48BE-9A80-D97B2D55AAEF}" presName="level2Shape" presStyleLbl="node2" presStyleIdx="1" presStyleCnt="2"/>
      <dgm:spPr/>
      <dgm:t>
        <a:bodyPr/>
        <a:lstStyle/>
        <a:p>
          <a:endParaRPr lang="fr-FR"/>
        </a:p>
      </dgm:t>
    </dgm:pt>
    <dgm:pt modelId="{3F3E4E67-2718-4A2E-B762-CB69C2F0C7CC}" type="pres">
      <dgm:prSet presAssocID="{C35AD1CB-550A-48BE-9A80-D97B2D55AAEF}" presName="hierChild3" presStyleCnt="0"/>
      <dgm:spPr/>
    </dgm:pt>
    <dgm:pt modelId="{F238BB25-3007-4444-BE3E-836B056C2AE8}" type="pres">
      <dgm:prSet presAssocID="{32A1AA52-E3A9-4FF9-ACB6-46BDA24258E3}" presName="Name19" presStyleLbl="parChTrans1D3" presStyleIdx="0" presStyleCnt="1"/>
      <dgm:spPr/>
      <dgm:t>
        <a:bodyPr/>
        <a:lstStyle/>
        <a:p>
          <a:endParaRPr lang="fr-FR"/>
        </a:p>
      </dgm:t>
    </dgm:pt>
    <dgm:pt modelId="{FC122573-5302-4481-BF3A-BFBA1751AFC8}" type="pres">
      <dgm:prSet presAssocID="{4EF74DEB-D1D2-4902-9718-5D6A16372604}" presName="Name21" presStyleCnt="0"/>
      <dgm:spPr/>
    </dgm:pt>
    <dgm:pt modelId="{D8C271E3-E72D-4DFD-BFC7-B2945CF36EEA}" type="pres">
      <dgm:prSet presAssocID="{4EF74DEB-D1D2-4902-9718-5D6A16372604}" presName="level2Shape" presStyleLbl="node3" presStyleIdx="0" presStyleCnt="1"/>
      <dgm:spPr/>
      <dgm:t>
        <a:bodyPr/>
        <a:lstStyle/>
        <a:p>
          <a:endParaRPr lang="fr-FR"/>
        </a:p>
      </dgm:t>
    </dgm:pt>
    <dgm:pt modelId="{05855E22-002E-4E6B-83F3-6C054C6E0BAD}" type="pres">
      <dgm:prSet presAssocID="{4EF74DEB-D1D2-4902-9718-5D6A16372604}" presName="hierChild3" presStyleCnt="0"/>
      <dgm:spPr/>
    </dgm:pt>
    <dgm:pt modelId="{BD744323-2076-433D-8D14-61877FA728C1}" type="pres">
      <dgm:prSet presAssocID="{112C72F5-F01B-423D-9FD5-B7AA12DEA52D}" presName="bgShapesFlow" presStyleCnt="0"/>
      <dgm:spPr/>
    </dgm:pt>
  </dgm:ptLst>
  <dgm:cxnLst>
    <dgm:cxn modelId="{BCAD01FA-97DC-4634-B737-D8A1D57497B5}" type="presOf" srcId="{A8B90A51-DB78-410C-8280-24D688823899}" destId="{73BEE880-C944-4A2C-AF5B-2ADBE143F634}" srcOrd="0" destOrd="0" presId="urn:microsoft.com/office/officeart/2005/8/layout/hierarchy6"/>
    <dgm:cxn modelId="{C3090E63-2046-4815-8C3F-498B2BCA9A23}" type="presOf" srcId="{C35AD1CB-550A-48BE-9A80-D97B2D55AAEF}" destId="{3E9062D7-2D77-4354-99B0-0B32A9061031}" srcOrd="0" destOrd="0" presId="urn:microsoft.com/office/officeart/2005/8/layout/hierarchy6"/>
    <dgm:cxn modelId="{3DEDBB59-BB18-4D94-ACB5-921F67A5EA89}" srcId="{C15BA237-FE01-4AB2-9811-4A88CC828C2C}" destId="{A8B90A51-DB78-410C-8280-24D688823899}" srcOrd="1" destOrd="0" parTransId="{EE033641-C09D-46C5-9051-2B4CEC4B2E07}" sibTransId="{4A8ED354-47AD-4B08-8CD7-FC8EA44C3494}"/>
    <dgm:cxn modelId="{4D92E432-2CD4-4802-A071-FA789A1B3EC5}" srcId="{C15BA237-FE01-4AB2-9811-4A88CC828C2C}" destId="{C35AD1CB-550A-48BE-9A80-D97B2D55AAEF}" srcOrd="2" destOrd="0" parTransId="{8372142C-BA40-476D-9756-AC7A5737B58D}" sibTransId="{7A9473C9-EF63-4D6A-AEF7-3DB1ACA0882D}"/>
    <dgm:cxn modelId="{029F7C9A-8936-47F9-BE98-538C4CE255C4}" type="presOf" srcId="{C15BA237-FE01-4AB2-9811-4A88CC828C2C}" destId="{EE359CCF-0C01-49C2-8A5F-8ABB9C31BFC5}" srcOrd="0" destOrd="0" presId="urn:microsoft.com/office/officeart/2005/8/layout/hierarchy6"/>
    <dgm:cxn modelId="{B595B008-40B7-4540-8BEC-EAB7669A62EE}" srcId="{112C72F5-F01B-423D-9FD5-B7AA12DEA52D}" destId="{C15BA237-FE01-4AB2-9811-4A88CC828C2C}" srcOrd="0" destOrd="0" parTransId="{6844D858-00C7-4090-A78A-8FE5B8170855}" sibTransId="{6B47FAD7-94A9-4AB4-B41C-4527540DE574}"/>
    <dgm:cxn modelId="{2FA2D128-34C8-4123-BDF0-3B1BC20920E3}" type="presOf" srcId="{A3599D9F-43BF-4B97-9669-DFE2969BBA8B}" destId="{B402E5F5-BAC3-4D24-8325-549C096377A7}" srcOrd="0" destOrd="0" presId="urn:microsoft.com/office/officeart/2005/8/layout/hierarchy6"/>
    <dgm:cxn modelId="{76432941-A140-49E1-BB63-639CD04A9242}" type="presOf" srcId="{F542E5FD-5B10-4D3D-8A8E-4F53446C6D7A}" destId="{B1122762-AEAC-42D0-946F-1392BD6357CA}" srcOrd="0" destOrd="0" presId="urn:microsoft.com/office/officeart/2005/8/layout/hierarchy6"/>
    <dgm:cxn modelId="{77982516-100D-4F20-B07B-B5D208E57F00}" srcId="{C35AD1CB-550A-48BE-9A80-D97B2D55AAEF}" destId="{4EF74DEB-D1D2-4902-9718-5D6A16372604}" srcOrd="0" destOrd="0" parTransId="{32A1AA52-E3A9-4FF9-ACB6-46BDA24258E3}" sibTransId="{CF05AFBF-4692-40CD-B60F-B00E868A6C4F}"/>
    <dgm:cxn modelId="{DA3BF80A-E448-4E60-A8DE-4DE31D9C979A}" type="presOf" srcId="{32A1AA52-E3A9-4FF9-ACB6-46BDA24258E3}" destId="{F238BB25-3007-4444-BE3E-836B056C2AE8}" srcOrd="0" destOrd="0" presId="urn:microsoft.com/office/officeart/2005/8/layout/hierarchy6"/>
    <dgm:cxn modelId="{F2FE4954-EB5C-4BE6-8449-A52B1D86D918}" type="presOf" srcId="{112C72F5-F01B-423D-9FD5-B7AA12DEA52D}" destId="{54973E18-D597-4581-80FB-81EDC708F35F}" srcOrd="0" destOrd="0" presId="urn:microsoft.com/office/officeart/2005/8/layout/hierarchy6"/>
    <dgm:cxn modelId="{D5150EFE-BC05-4CB9-B127-413AF845971B}" srcId="{C15BA237-FE01-4AB2-9811-4A88CC828C2C}" destId="{A3599D9F-43BF-4B97-9669-DFE2969BBA8B}" srcOrd="0" destOrd="0" parTransId="{F542E5FD-5B10-4D3D-8A8E-4F53446C6D7A}" sibTransId="{B9B0E52C-87C4-4FFA-881F-7AEFFE1E0DBB}"/>
    <dgm:cxn modelId="{CEA84649-E7DF-430B-88EB-F66A0697CEA7}" type="presOf" srcId="{4EF74DEB-D1D2-4902-9718-5D6A16372604}" destId="{D8C271E3-E72D-4DFD-BFC7-B2945CF36EEA}" srcOrd="0" destOrd="0" presId="urn:microsoft.com/office/officeart/2005/8/layout/hierarchy6"/>
    <dgm:cxn modelId="{DD320C78-01DD-4CBB-9F0C-B5A8603727E2}" type="presOf" srcId="{8372142C-BA40-476D-9756-AC7A5737B58D}" destId="{5295CD2D-655A-40BA-8C7C-616FEBC343ED}" srcOrd="0" destOrd="0" presId="urn:microsoft.com/office/officeart/2005/8/layout/hierarchy6"/>
    <dgm:cxn modelId="{47D388A8-9F29-4C23-8A44-09A18F97222F}" type="presOf" srcId="{EE033641-C09D-46C5-9051-2B4CEC4B2E07}" destId="{5E0B02E6-4823-4544-B999-973B7D46ACCA}" srcOrd="0" destOrd="0" presId="urn:microsoft.com/office/officeart/2005/8/layout/hierarchy6"/>
    <dgm:cxn modelId="{989E5636-3FE2-4683-A4A9-4CE0B7ED95F3}" type="presParOf" srcId="{54973E18-D597-4581-80FB-81EDC708F35F}" destId="{D202FCEC-9E0D-404C-ABB5-05FFACEDCFC4}" srcOrd="0" destOrd="0" presId="urn:microsoft.com/office/officeart/2005/8/layout/hierarchy6"/>
    <dgm:cxn modelId="{D36475D0-57FB-4F7E-A7D8-FBAC01A9161D}" type="presParOf" srcId="{D202FCEC-9E0D-404C-ABB5-05FFACEDCFC4}" destId="{CEFFAC4D-20F5-42F8-82D8-2F08E812D060}" srcOrd="0" destOrd="0" presId="urn:microsoft.com/office/officeart/2005/8/layout/hierarchy6"/>
    <dgm:cxn modelId="{9A9E8341-01DB-43DE-AFEF-7E4641ED96FC}" type="presParOf" srcId="{CEFFAC4D-20F5-42F8-82D8-2F08E812D060}" destId="{87450873-2CE7-4B87-8E6E-04E779B6D8E3}" srcOrd="0" destOrd="0" presId="urn:microsoft.com/office/officeart/2005/8/layout/hierarchy6"/>
    <dgm:cxn modelId="{BB6CA751-416D-4D38-A232-B95164729141}" type="presParOf" srcId="{87450873-2CE7-4B87-8E6E-04E779B6D8E3}" destId="{EE359CCF-0C01-49C2-8A5F-8ABB9C31BFC5}" srcOrd="0" destOrd="0" presId="urn:microsoft.com/office/officeart/2005/8/layout/hierarchy6"/>
    <dgm:cxn modelId="{7A36FA3C-0982-4F6F-9202-99D3F94CA1DB}" type="presParOf" srcId="{87450873-2CE7-4B87-8E6E-04E779B6D8E3}" destId="{E3D71539-87A4-4030-8753-A16DEF952857}" srcOrd="1" destOrd="0" presId="urn:microsoft.com/office/officeart/2005/8/layout/hierarchy6"/>
    <dgm:cxn modelId="{94923B18-E396-4DC1-906E-C8DC157A6297}" type="presParOf" srcId="{E3D71539-87A4-4030-8753-A16DEF952857}" destId="{B1122762-AEAC-42D0-946F-1392BD6357CA}" srcOrd="0" destOrd="0" presId="urn:microsoft.com/office/officeart/2005/8/layout/hierarchy6"/>
    <dgm:cxn modelId="{AFBAC3CC-9749-4A4B-A90B-8CF2F40D4C60}" type="presParOf" srcId="{E3D71539-87A4-4030-8753-A16DEF952857}" destId="{C6B571ED-EB54-4CBA-B4F2-44C138C14233}" srcOrd="1" destOrd="0" presId="urn:microsoft.com/office/officeart/2005/8/layout/hierarchy6"/>
    <dgm:cxn modelId="{44F4C86E-F0EC-40A9-832A-4CEC6C22D5D3}" type="presParOf" srcId="{C6B571ED-EB54-4CBA-B4F2-44C138C14233}" destId="{B402E5F5-BAC3-4D24-8325-549C096377A7}" srcOrd="0" destOrd="0" presId="urn:microsoft.com/office/officeart/2005/8/layout/hierarchy6"/>
    <dgm:cxn modelId="{C4967D68-0145-4657-898D-611926DA0657}" type="presParOf" srcId="{C6B571ED-EB54-4CBA-B4F2-44C138C14233}" destId="{0AD13805-F6AD-48D2-B487-7416F376874E}" srcOrd="1" destOrd="0" presId="urn:microsoft.com/office/officeart/2005/8/layout/hierarchy6"/>
    <dgm:cxn modelId="{7AAA0D50-7708-4E0C-9D1A-FBD1A5FAADCE}" type="presParOf" srcId="{E3D71539-87A4-4030-8753-A16DEF952857}" destId="{5E0B02E6-4823-4544-B999-973B7D46ACCA}" srcOrd="2" destOrd="0" presId="urn:microsoft.com/office/officeart/2005/8/layout/hierarchy6"/>
    <dgm:cxn modelId="{66D4E8F2-8772-4856-892F-DF8D7D137352}" type="presParOf" srcId="{E3D71539-87A4-4030-8753-A16DEF952857}" destId="{4C10F668-022D-44A1-A990-53633217FD68}" srcOrd="3" destOrd="0" presId="urn:microsoft.com/office/officeart/2005/8/layout/hierarchy6"/>
    <dgm:cxn modelId="{D22B9915-00AA-46A9-BA4B-604F0EF7BBB2}" type="presParOf" srcId="{4C10F668-022D-44A1-A990-53633217FD68}" destId="{73BEE880-C944-4A2C-AF5B-2ADBE143F634}" srcOrd="0" destOrd="0" presId="urn:microsoft.com/office/officeart/2005/8/layout/hierarchy6"/>
    <dgm:cxn modelId="{C06750B1-FE4C-41C7-A671-EB82A25CCA2C}" type="presParOf" srcId="{4C10F668-022D-44A1-A990-53633217FD68}" destId="{E6FA563E-A420-4C9D-B6F7-FA7088870B11}" srcOrd="1" destOrd="0" presId="urn:microsoft.com/office/officeart/2005/8/layout/hierarchy6"/>
    <dgm:cxn modelId="{321F09B9-F152-4A1A-8D43-ABA7550536A2}" type="presParOf" srcId="{E3D71539-87A4-4030-8753-A16DEF952857}" destId="{5295CD2D-655A-40BA-8C7C-616FEBC343ED}" srcOrd="4" destOrd="0" presId="urn:microsoft.com/office/officeart/2005/8/layout/hierarchy6"/>
    <dgm:cxn modelId="{2E264ED1-3737-4AD5-AF75-6B5045431B0B}" type="presParOf" srcId="{E3D71539-87A4-4030-8753-A16DEF952857}" destId="{1C6C79C1-F7D6-4C00-9060-5DA114640899}" srcOrd="5" destOrd="0" presId="urn:microsoft.com/office/officeart/2005/8/layout/hierarchy6"/>
    <dgm:cxn modelId="{CBFD2A6D-CE77-4373-8C7A-2B809E32C008}" type="presParOf" srcId="{1C6C79C1-F7D6-4C00-9060-5DA114640899}" destId="{3E9062D7-2D77-4354-99B0-0B32A9061031}" srcOrd="0" destOrd="0" presId="urn:microsoft.com/office/officeart/2005/8/layout/hierarchy6"/>
    <dgm:cxn modelId="{3B8AE712-CC2B-45DC-906E-BB4597E8657A}" type="presParOf" srcId="{1C6C79C1-F7D6-4C00-9060-5DA114640899}" destId="{3F3E4E67-2718-4A2E-B762-CB69C2F0C7CC}" srcOrd="1" destOrd="0" presId="urn:microsoft.com/office/officeart/2005/8/layout/hierarchy6"/>
    <dgm:cxn modelId="{6777614B-0CCF-49DA-9C0F-91DFE3F168C9}" type="presParOf" srcId="{3F3E4E67-2718-4A2E-B762-CB69C2F0C7CC}" destId="{F238BB25-3007-4444-BE3E-836B056C2AE8}" srcOrd="0" destOrd="0" presId="urn:microsoft.com/office/officeart/2005/8/layout/hierarchy6"/>
    <dgm:cxn modelId="{1428049E-55A3-49FF-8B38-BFB6B55CF46F}" type="presParOf" srcId="{3F3E4E67-2718-4A2E-B762-CB69C2F0C7CC}" destId="{FC122573-5302-4481-BF3A-BFBA1751AFC8}" srcOrd="1" destOrd="0" presId="urn:microsoft.com/office/officeart/2005/8/layout/hierarchy6"/>
    <dgm:cxn modelId="{8C0A738F-69CF-4963-9D66-60BFB6E55DB6}" type="presParOf" srcId="{FC122573-5302-4481-BF3A-BFBA1751AFC8}" destId="{D8C271E3-E72D-4DFD-BFC7-B2945CF36EEA}" srcOrd="0" destOrd="0" presId="urn:microsoft.com/office/officeart/2005/8/layout/hierarchy6"/>
    <dgm:cxn modelId="{9FA2ECB9-5453-4A68-ACE2-81A9D851CF1F}" type="presParOf" srcId="{FC122573-5302-4481-BF3A-BFBA1751AFC8}" destId="{05855E22-002E-4E6B-83F3-6C054C6E0BAD}" srcOrd="1" destOrd="0" presId="urn:microsoft.com/office/officeart/2005/8/layout/hierarchy6"/>
    <dgm:cxn modelId="{0A246F2E-8D48-4FFC-BADE-1F6A566A9D88}" type="presParOf" srcId="{54973E18-D597-4581-80FB-81EDC708F35F}" destId="{BD744323-2076-433D-8D14-61877FA728C1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59CCF-0C01-49C2-8A5F-8ABB9C31BFC5}">
      <dsp:nvSpPr>
        <dsp:cNvPr id="0" name=""/>
        <dsp:cNvSpPr/>
      </dsp:nvSpPr>
      <dsp:spPr>
        <a:xfrm>
          <a:off x="2961035" y="1289"/>
          <a:ext cx="1277929" cy="851953"/>
        </a:xfrm>
        <a:prstGeom prst="ellipse">
          <a:avLst/>
        </a:prstGeom>
        <a:solidFill>
          <a:srgbClr val="4E4E4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APP</a:t>
          </a:r>
        </a:p>
      </dsp:txBody>
      <dsp:txXfrm>
        <a:off x="3148183" y="126055"/>
        <a:ext cx="903633" cy="602421"/>
      </dsp:txXfrm>
    </dsp:sp>
    <dsp:sp modelId="{B1122762-AEAC-42D0-946F-1392BD6357CA}">
      <dsp:nvSpPr>
        <dsp:cNvPr id="0" name=""/>
        <dsp:cNvSpPr/>
      </dsp:nvSpPr>
      <dsp:spPr>
        <a:xfrm>
          <a:off x="2769345" y="853242"/>
          <a:ext cx="830654" cy="340781"/>
        </a:xfrm>
        <a:custGeom>
          <a:avLst/>
          <a:gdLst/>
          <a:ahLst/>
          <a:cxnLst/>
          <a:rect l="0" t="0" r="0" b="0"/>
          <a:pathLst>
            <a:path>
              <a:moveTo>
                <a:pt x="830654" y="0"/>
              </a:moveTo>
              <a:lnTo>
                <a:pt x="830654" y="170390"/>
              </a:lnTo>
              <a:lnTo>
                <a:pt x="0" y="170390"/>
              </a:lnTo>
              <a:lnTo>
                <a:pt x="0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2E5F5-BAC3-4D24-8325-549C096377A7}">
      <dsp:nvSpPr>
        <dsp:cNvPr id="0" name=""/>
        <dsp:cNvSpPr/>
      </dsp:nvSpPr>
      <dsp:spPr>
        <a:xfrm>
          <a:off x="2130380" y="1194023"/>
          <a:ext cx="1277929" cy="85195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A v1.0</a:t>
          </a:r>
        </a:p>
      </dsp:txBody>
      <dsp:txXfrm>
        <a:off x="2155333" y="1218976"/>
        <a:ext cx="1228023" cy="802047"/>
      </dsp:txXfrm>
    </dsp:sp>
    <dsp:sp modelId="{5E0B02E6-4823-4544-B999-973B7D46ACCA}">
      <dsp:nvSpPr>
        <dsp:cNvPr id="0" name=""/>
        <dsp:cNvSpPr/>
      </dsp:nvSpPr>
      <dsp:spPr>
        <a:xfrm>
          <a:off x="2723625" y="2045976"/>
          <a:ext cx="91440" cy="340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EE880-C944-4A2C-AF5B-2ADBE143F634}">
      <dsp:nvSpPr>
        <dsp:cNvPr id="0" name=""/>
        <dsp:cNvSpPr/>
      </dsp:nvSpPr>
      <dsp:spPr>
        <a:xfrm>
          <a:off x="2130380" y="2386757"/>
          <a:ext cx="1277929" cy="851953"/>
        </a:xfrm>
        <a:prstGeom prst="roundRect">
          <a:avLst>
            <a:gd name="adj" fmla="val 10000"/>
          </a:avLst>
        </a:prstGeom>
        <a:solidFill>
          <a:srgbClr val="E735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B v1.0</a:t>
          </a:r>
        </a:p>
      </dsp:txBody>
      <dsp:txXfrm>
        <a:off x="2155333" y="2411710"/>
        <a:ext cx="1228023" cy="802047"/>
      </dsp:txXfrm>
    </dsp:sp>
    <dsp:sp modelId="{5295CD2D-655A-40BA-8C7C-616FEBC343ED}">
      <dsp:nvSpPr>
        <dsp:cNvPr id="0" name=""/>
        <dsp:cNvSpPr/>
      </dsp:nvSpPr>
      <dsp:spPr>
        <a:xfrm>
          <a:off x="3600000" y="853242"/>
          <a:ext cx="830654" cy="34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90"/>
              </a:lnTo>
              <a:lnTo>
                <a:pt x="830654" y="170390"/>
              </a:lnTo>
              <a:lnTo>
                <a:pt x="830654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062D7-2D77-4354-99B0-0B32A9061031}">
      <dsp:nvSpPr>
        <dsp:cNvPr id="0" name=""/>
        <dsp:cNvSpPr/>
      </dsp:nvSpPr>
      <dsp:spPr>
        <a:xfrm>
          <a:off x="3791689" y="1194023"/>
          <a:ext cx="1277929" cy="851953"/>
        </a:xfrm>
        <a:prstGeom prst="roundRect">
          <a:avLst>
            <a:gd name="adj" fmla="val 10000"/>
          </a:avLst>
        </a:prstGeom>
        <a:solidFill>
          <a:srgbClr val="414E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C v1.0</a:t>
          </a:r>
        </a:p>
      </dsp:txBody>
      <dsp:txXfrm>
        <a:off x="3816642" y="1218976"/>
        <a:ext cx="1228023" cy="802047"/>
      </dsp:txXfrm>
    </dsp:sp>
    <dsp:sp modelId="{F238BB25-3007-4444-BE3E-836B056C2AE8}">
      <dsp:nvSpPr>
        <dsp:cNvPr id="0" name=""/>
        <dsp:cNvSpPr/>
      </dsp:nvSpPr>
      <dsp:spPr>
        <a:xfrm>
          <a:off x="4384934" y="2045976"/>
          <a:ext cx="91440" cy="340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C271E3-E72D-4DFD-BFC7-B2945CF36EEA}">
      <dsp:nvSpPr>
        <dsp:cNvPr id="0" name=""/>
        <dsp:cNvSpPr/>
      </dsp:nvSpPr>
      <dsp:spPr>
        <a:xfrm>
          <a:off x="3791689" y="2386757"/>
          <a:ext cx="1277929" cy="851953"/>
        </a:xfrm>
        <a:prstGeom prst="roundRect">
          <a:avLst>
            <a:gd name="adj" fmla="val 10000"/>
          </a:avLst>
        </a:prstGeom>
        <a:solidFill>
          <a:srgbClr val="E735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B v2.0</a:t>
          </a:r>
        </a:p>
      </dsp:txBody>
      <dsp:txXfrm>
        <a:off x="3816642" y="2411710"/>
        <a:ext cx="1228023" cy="8020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359CCF-0C01-49C2-8A5F-8ABB9C31BFC5}">
      <dsp:nvSpPr>
        <dsp:cNvPr id="0" name=""/>
        <dsp:cNvSpPr/>
      </dsp:nvSpPr>
      <dsp:spPr>
        <a:xfrm>
          <a:off x="2961035" y="1289"/>
          <a:ext cx="1277929" cy="851953"/>
        </a:xfrm>
        <a:prstGeom prst="ellipse">
          <a:avLst/>
        </a:prstGeom>
        <a:solidFill>
          <a:srgbClr val="4E4E4E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APP</a:t>
          </a:r>
        </a:p>
      </dsp:txBody>
      <dsp:txXfrm>
        <a:off x="3148183" y="126055"/>
        <a:ext cx="903633" cy="602421"/>
      </dsp:txXfrm>
    </dsp:sp>
    <dsp:sp modelId="{B1122762-AEAC-42D0-946F-1392BD6357CA}">
      <dsp:nvSpPr>
        <dsp:cNvPr id="0" name=""/>
        <dsp:cNvSpPr/>
      </dsp:nvSpPr>
      <dsp:spPr>
        <a:xfrm>
          <a:off x="1938691" y="853242"/>
          <a:ext cx="1661308" cy="340781"/>
        </a:xfrm>
        <a:custGeom>
          <a:avLst/>
          <a:gdLst/>
          <a:ahLst/>
          <a:cxnLst/>
          <a:rect l="0" t="0" r="0" b="0"/>
          <a:pathLst>
            <a:path>
              <a:moveTo>
                <a:pt x="1661308" y="0"/>
              </a:moveTo>
              <a:lnTo>
                <a:pt x="1661308" y="170390"/>
              </a:lnTo>
              <a:lnTo>
                <a:pt x="0" y="170390"/>
              </a:lnTo>
              <a:lnTo>
                <a:pt x="0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2E5F5-BAC3-4D24-8325-549C096377A7}">
      <dsp:nvSpPr>
        <dsp:cNvPr id="0" name=""/>
        <dsp:cNvSpPr/>
      </dsp:nvSpPr>
      <dsp:spPr>
        <a:xfrm>
          <a:off x="1299726" y="1194023"/>
          <a:ext cx="1277929" cy="851953"/>
        </a:xfrm>
        <a:prstGeom prst="roundRect">
          <a:avLst>
            <a:gd name="adj" fmla="val 10000"/>
          </a:avLst>
        </a:prstGeom>
        <a:solidFill>
          <a:srgbClr val="0070C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A v1.0</a:t>
          </a:r>
        </a:p>
      </dsp:txBody>
      <dsp:txXfrm>
        <a:off x="1324679" y="1218976"/>
        <a:ext cx="1228023" cy="802047"/>
      </dsp:txXfrm>
    </dsp:sp>
    <dsp:sp modelId="{5E0B02E6-4823-4544-B999-973B7D46ACCA}">
      <dsp:nvSpPr>
        <dsp:cNvPr id="0" name=""/>
        <dsp:cNvSpPr/>
      </dsp:nvSpPr>
      <dsp:spPr>
        <a:xfrm>
          <a:off x="3554280" y="853242"/>
          <a:ext cx="91440" cy="340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EE880-C944-4A2C-AF5B-2ADBE143F634}">
      <dsp:nvSpPr>
        <dsp:cNvPr id="0" name=""/>
        <dsp:cNvSpPr/>
      </dsp:nvSpPr>
      <dsp:spPr>
        <a:xfrm>
          <a:off x="2961035" y="1194023"/>
          <a:ext cx="1277929" cy="851953"/>
        </a:xfrm>
        <a:prstGeom prst="roundRect">
          <a:avLst>
            <a:gd name="adj" fmla="val 10000"/>
          </a:avLst>
        </a:prstGeom>
        <a:solidFill>
          <a:srgbClr val="E735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B v1.0</a:t>
          </a:r>
        </a:p>
      </dsp:txBody>
      <dsp:txXfrm>
        <a:off x="2985988" y="1218976"/>
        <a:ext cx="1228023" cy="802047"/>
      </dsp:txXfrm>
    </dsp:sp>
    <dsp:sp modelId="{5295CD2D-655A-40BA-8C7C-616FEBC343ED}">
      <dsp:nvSpPr>
        <dsp:cNvPr id="0" name=""/>
        <dsp:cNvSpPr/>
      </dsp:nvSpPr>
      <dsp:spPr>
        <a:xfrm>
          <a:off x="3600000" y="853242"/>
          <a:ext cx="1661308" cy="3407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390"/>
              </a:lnTo>
              <a:lnTo>
                <a:pt x="1661308" y="170390"/>
              </a:lnTo>
              <a:lnTo>
                <a:pt x="1661308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9062D7-2D77-4354-99B0-0B32A9061031}">
      <dsp:nvSpPr>
        <dsp:cNvPr id="0" name=""/>
        <dsp:cNvSpPr/>
      </dsp:nvSpPr>
      <dsp:spPr>
        <a:xfrm>
          <a:off x="4622343" y="1194023"/>
          <a:ext cx="1277929" cy="851953"/>
        </a:xfrm>
        <a:prstGeom prst="roundRect">
          <a:avLst>
            <a:gd name="adj" fmla="val 10000"/>
          </a:avLst>
        </a:prstGeom>
        <a:solidFill>
          <a:srgbClr val="414E61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C v1.0</a:t>
          </a:r>
        </a:p>
      </dsp:txBody>
      <dsp:txXfrm>
        <a:off x="4647296" y="1218976"/>
        <a:ext cx="1228023" cy="802047"/>
      </dsp:txXfrm>
    </dsp:sp>
    <dsp:sp modelId="{F238BB25-3007-4444-BE3E-836B056C2AE8}">
      <dsp:nvSpPr>
        <dsp:cNvPr id="0" name=""/>
        <dsp:cNvSpPr/>
      </dsp:nvSpPr>
      <dsp:spPr>
        <a:xfrm>
          <a:off x="5215588" y="2045976"/>
          <a:ext cx="91440" cy="3407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40781"/>
              </a:lnTo>
            </a:path>
          </a:pathLst>
        </a:custGeom>
        <a:noFill/>
        <a:ln w="28575" cap="flat" cmpd="sng" algn="ctr">
          <a:solidFill>
            <a:srgbClr val="4E4E4E"/>
          </a:solidFill>
          <a:prstDash val="solid"/>
          <a:miter lim="800000"/>
          <a:headEnd type="none" w="med" len="med"/>
          <a:tailEnd type="triangle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C271E3-E72D-4DFD-BFC7-B2945CF36EEA}">
      <dsp:nvSpPr>
        <dsp:cNvPr id="0" name=""/>
        <dsp:cNvSpPr/>
      </dsp:nvSpPr>
      <dsp:spPr>
        <a:xfrm>
          <a:off x="4622343" y="2386757"/>
          <a:ext cx="1277929" cy="851953"/>
        </a:xfrm>
        <a:prstGeom prst="roundRect">
          <a:avLst>
            <a:gd name="adj" fmla="val 10000"/>
          </a:avLst>
        </a:prstGeom>
        <a:solidFill>
          <a:srgbClr val="E73517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2700" kern="1200" dirty="0"/>
            <a:t>B v2.0</a:t>
          </a:r>
        </a:p>
      </dsp:txBody>
      <dsp:txXfrm>
        <a:off x="4647296" y="2411710"/>
        <a:ext cx="1228023" cy="8020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4" y="2"/>
            <a:ext cx="5745480" cy="1200493"/>
          </a:xfrm>
          <a:prstGeom prst="rect">
            <a:avLst/>
          </a:prstGeom>
        </p:spPr>
        <p:txBody>
          <a:bodyPr vert="horz" lIns="227819" tIns="113909" rIns="227819" bIns="113909" rtlCol="0"/>
          <a:lstStyle>
            <a:lvl1pPr algn="l">
              <a:defRPr sz="31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7510254" y="2"/>
            <a:ext cx="5745480" cy="1200493"/>
          </a:xfrm>
          <a:prstGeom prst="rect">
            <a:avLst/>
          </a:prstGeom>
        </p:spPr>
        <p:txBody>
          <a:bodyPr vert="horz" lIns="227819" tIns="113909" rIns="227819" bIns="113909" rtlCol="0"/>
          <a:lstStyle>
            <a:lvl1pPr algn="r">
              <a:defRPr sz="3100"/>
            </a:lvl1pPr>
          </a:lstStyle>
          <a:p>
            <a:fld id="{31250C26-5639-4DBC-B303-7AC04F2AF683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-538163" y="2997200"/>
            <a:ext cx="14335126" cy="80645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227819" tIns="113909" rIns="227819" bIns="113909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1325881" y="11514774"/>
            <a:ext cx="10607040" cy="9421178"/>
          </a:xfrm>
          <a:prstGeom prst="rect">
            <a:avLst/>
          </a:prstGeom>
        </p:spPr>
        <p:txBody>
          <a:bodyPr vert="horz" lIns="227819" tIns="113909" rIns="227819" bIns="113909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4" y="22726313"/>
            <a:ext cx="5745480" cy="1200493"/>
          </a:xfrm>
          <a:prstGeom prst="rect">
            <a:avLst/>
          </a:prstGeom>
        </p:spPr>
        <p:txBody>
          <a:bodyPr vert="horz" lIns="227819" tIns="113909" rIns="227819" bIns="113909" rtlCol="0" anchor="b"/>
          <a:lstStyle>
            <a:lvl1pPr algn="l">
              <a:defRPr sz="31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7510254" y="22726313"/>
            <a:ext cx="5745480" cy="1200493"/>
          </a:xfrm>
          <a:prstGeom prst="rect">
            <a:avLst/>
          </a:prstGeom>
        </p:spPr>
        <p:txBody>
          <a:bodyPr vert="horz" lIns="227819" tIns="113909" rIns="227819" bIns="113909" rtlCol="0" anchor="b"/>
          <a:lstStyle>
            <a:lvl1pPr algn="r">
              <a:defRPr sz="3100"/>
            </a:lvl1pPr>
          </a:lstStyle>
          <a:p>
            <a:fld id="{DB20BB9F-08F5-4CA7-8ACD-E80D6443A83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627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npm/pnpm/issues/736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odejs.org/api/cli.html#cli_preserve_symlinks" TargetMode="Externa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Bonjour à tous,</a:t>
            </a:r>
          </a:p>
          <a:p>
            <a:r>
              <a:rPr lang="fr-FR" dirty="0"/>
              <a:t>Merci</a:t>
            </a:r>
            <a:r>
              <a:rPr lang="fr-FR" baseline="0" dirty="0"/>
              <a:t> d’être encore présent pour </a:t>
            </a:r>
            <a:r>
              <a:rPr lang="fr-FR" baseline="0" dirty="0" smtClean="0"/>
              <a:t>cet avant-dernier </a:t>
            </a:r>
            <a:r>
              <a:rPr lang="fr-FR" baseline="0" dirty="0" err="1"/>
              <a:t>quickie</a:t>
            </a:r>
            <a:r>
              <a:rPr lang="fr-FR" baseline="0" dirty="0"/>
              <a:t> du </a:t>
            </a:r>
            <a:r>
              <a:rPr lang="fr-FR" baseline="0" dirty="0" err="1"/>
              <a:t>devfest</a:t>
            </a:r>
            <a:r>
              <a:rPr lang="fr-FR" baseline="0" dirty="0"/>
              <a:t> 2017. </a:t>
            </a:r>
            <a:r>
              <a:rPr lang="fr-FR" baseline="0" dirty="0" smtClean="0"/>
              <a:t>je salue les courageux et garder espoir la </a:t>
            </a:r>
            <a:r>
              <a:rPr lang="fr-FR" baseline="0" dirty="0" err="1"/>
              <a:t>keynote</a:t>
            </a:r>
            <a:r>
              <a:rPr lang="fr-FR" baseline="0" dirty="0"/>
              <a:t> de fin est toute proche.</a:t>
            </a:r>
          </a:p>
          <a:p>
            <a:r>
              <a:rPr lang="fr-FR" baseline="0" dirty="0"/>
              <a:t>Donc bienvenue dans cette session consacré aux gestionnaires de paquet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On va commencer par un petit sondage</a:t>
            </a:r>
            <a:endParaRPr lang="fr-FR" baseline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6462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Utilisation de SUPI pour</a:t>
            </a:r>
            <a:r>
              <a:rPr lang="fr-FR" baseline="0" dirty="0" smtClean="0"/>
              <a:t> utiliser </a:t>
            </a:r>
            <a:r>
              <a:rPr lang="fr-FR" baseline="0" dirty="0" err="1" smtClean="0"/>
              <a:t>programmatiquement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pnpm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04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b="0" dirty="0" smtClean="0">
                <a:effectLst/>
              </a:rPr>
              <a:t>NPM faire les liens </a:t>
            </a:r>
            <a:r>
              <a:rPr lang="fr-FR" b="0" dirty="0" err="1" smtClean="0">
                <a:effectLst/>
              </a:rPr>
              <a:t>sympbolique</a:t>
            </a:r>
            <a:r>
              <a:rPr lang="fr-FR" b="0" dirty="0" smtClean="0">
                <a:effectLst/>
              </a:rPr>
              <a:t> soit même</a:t>
            </a:r>
          </a:p>
          <a:p>
            <a:pPr rtl="0"/>
            <a:r>
              <a:rPr lang="fr-FR" b="0" dirty="0" smtClean="0">
                <a:effectLst/>
              </a:rPr>
              <a:t>Expliquer Fiabilité =&gt; </a:t>
            </a:r>
            <a:r>
              <a:rPr lang="fr-FR" b="0" dirty="0" err="1" smtClean="0">
                <a:effectLst/>
              </a:rPr>
              <a:t>shrinkwrap.yaml</a:t>
            </a:r>
            <a:r>
              <a:rPr lang="fr-FR" b="0" dirty="0" smtClean="0">
                <a:effectLst/>
              </a:rPr>
              <a:t> (le</a:t>
            </a:r>
            <a:r>
              <a:rPr lang="fr-FR" b="0" baseline="0" dirty="0" smtClean="0">
                <a:effectLst/>
              </a:rPr>
              <a:t> montrer)</a:t>
            </a:r>
          </a:p>
          <a:p>
            <a:pPr rtl="0"/>
            <a:endParaRPr lang="fr-FR" b="0" baseline="0" dirty="0" smtClean="0">
              <a:effectLst/>
            </a:endParaRPr>
          </a:p>
          <a:p>
            <a:pPr rtl="0"/>
            <a:r>
              <a:rPr lang="fr-FR" b="0" dirty="0" err="1" smtClean="0">
                <a:effectLst/>
              </a:rPr>
              <a:t>pnpm</a:t>
            </a:r>
            <a:r>
              <a:rPr lang="fr-FR" b="0" dirty="0" smtClean="0">
                <a:effectLst/>
              </a:rPr>
              <a:t> relie tous les modules nécessaires du magasin dans les projets </a:t>
            </a:r>
            <a:r>
              <a:rPr lang="fr-FR" b="0" dirty="0" err="1" smtClean="0">
                <a:effectLst/>
              </a:rPr>
              <a:t>node_modules</a:t>
            </a:r>
            <a:r>
              <a:rPr lang="fr-FR" b="0" dirty="0" smtClean="0">
                <a:effectLst/>
              </a:rPr>
              <a:t>. Après cela, il crée l'arbre de dépendance en utilisant des liens symboliques. L'arbre de dépendance n'est pas plat. Il semble plat parce qu'il a une profondeur constante. Il peut avoir une profondeur constante car les paquets sont liés par des liens symboliques dans les dossiers </a:t>
            </a:r>
            <a:r>
              <a:rPr lang="fr-FR" b="0" dirty="0" err="1" smtClean="0">
                <a:effectLst/>
              </a:rPr>
              <a:t>node_modules</a:t>
            </a:r>
            <a:r>
              <a:rPr lang="fr-FR" b="0" dirty="0" smtClean="0">
                <a:effectLst/>
              </a:rPr>
              <a:t> de l'autre, et non copiés / collés</a:t>
            </a:r>
            <a:endParaRPr lang="fr-FR" b="0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4781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49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12231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495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8449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741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221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1976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5625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Qui connais NPM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0926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34004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90890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npm-shrinkwrap.json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package-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are ignored. Unlike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install the same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name@versionmultiple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times and with different sets of dependencies.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shrinkwrap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is designed to reflect the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node_moduleslayout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created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cannot create a similar layout, so it cannot respect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npm's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lockfile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format.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can't publish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modules with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bundleDependencies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managed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Binstubs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(files in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/.bin) are always shell files not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symlinks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JS files. The shell files are created to help pluggable CLI apps in finding their plugins in the unusual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structure. This is very rarely an issue and if you expect the file to be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file, just reference the original file instead, as described in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#736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doesn't work with the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--preserve-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symlinks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flag when executed in a project that uses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09518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00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8400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Qui connais YARN de Facebook ?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5688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Qui connais PNPM </a:t>
            </a:r>
            <a:r>
              <a:rPr lang="fr-FR" dirty="0" smtClean="0"/>
              <a:t>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Qui connais PNPM avant d’avoir lu l’abstract</a:t>
            </a:r>
            <a:r>
              <a:rPr lang="fr-FR" baseline="0" dirty="0" smtClean="0"/>
              <a:t> de la </a:t>
            </a:r>
            <a:r>
              <a:rPr lang="fr-FR" baseline="0" dirty="0" err="1" smtClean="0"/>
              <a:t>conf</a:t>
            </a:r>
            <a:r>
              <a:rPr lang="fr-FR" baseline="0" dirty="0" smtClean="0"/>
              <a:t> ?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640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Précisé</a:t>
            </a:r>
            <a:r>
              <a:rPr lang="fr-FR" baseline="0" dirty="0" smtClean="0"/>
              <a:t> ex-SQLI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283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fr-FR" b="0" dirty="0">
              <a:effectLst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9561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Performant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Package Manager</a:t>
            </a: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Gestionnaire 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 paquet crée en janvier 2016 fork </a:t>
            </a:r>
            <a:r>
              <a:rPr lang="fr-F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eid</a:t>
            </a:r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 Rico Cruz</a:t>
            </a:r>
            <a:endParaRPr lang="fr-FR" b="0" dirty="0">
              <a:effectLst/>
            </a:endParaRPr>
          </a:p>
          <a:p>
            <a:pPr rtl="0"/>
            <a:r>
              <a:rPr lang="fr-F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26 contributeurs dont 4 principaux</a:t>
            </a:r>
          </a:p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issus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(qui voulait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réimplémenter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npm's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pre-v3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install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algorithm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 réaction</a:t>
            </a:r>
            <a:r>
              <a:rPr lang="fr-F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aout 2015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rtl="0"/>
            <a:endParaRPr lang="fr-F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basically based 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project by Alexander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Gugel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created in the middle of 2015 and used a flat storage of packages under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node_modules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From that storage packages were then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symlinked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around to create a nested dependency tree, like the one created by npm2.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beginning of 2016, Rico Sta. Cruz has created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was using a similar approach but with more emphasis on compatibility with the existing Node.js ecosystem. For instance, unlink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supporting peer dependencies.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both projects had an initial popularity spark, they were basically unmaintained by mid 2016. In mid 2016, Zoltan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Kochan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stumbled upon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tried it at work. It did not work. However, it was more than 10 times faster than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so he started contributing to it. By the time of Yarn's public release,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repo had 100 solved issues and it was a fairly well-functioning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alternative. Even though Yarn was slower than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team decided that it needed a second killer-feature, that would make it the superior package manager: a shared store. So by January 2017,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basically rewritten to use a shared store by default.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281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Les seules</a:t>
            </a:r>
            <a:r>
              <a:rPr lang="fr-FR" baseline="0" dirty="0" smtClean="0"/>
              <a:t> API </a:t>
            </a:r>
            <a:r>
              <a:rPr lang="fr-FR" baseline="0" dirty="0" err="1" smtClean="0"/>
              <a:t>réimplémenter</a:t>
            </a:r>
            <a:r>
              <a:rPr lang="fr-FR" baseline="0" dirty="0" smtClean="0"/>
              <a:t> par PNPM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5267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20BB9F-08F5-4CA7-8ACD-E80D6443A835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5606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pour une image 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noFill/>
        </p:spPr>
        <p:txBody>
          <a:bodyPr/>
          <a:lstStyle/>
          <a:p>
            <a:endParaRPr lang="fr-FR" dirty="0"/>
          </a:p>
        </p:txBody>
      </p:sp>
      <p:sp>
        <p:nvSpPr>
          <p:cNvPr id="2" name="Titre 1"/>
          <p:cNvSpPr>
            <a:spLocks noGrp="1" noChangeAspect="1"/>
          </p:cNvSpPr>
          <p:nvPr>
            <p:ph type="ctrTitle"/>
          </p:nvPr>
        </p:nvSpPr>
        <p:spPr>
          <a:xfrm>
            <a:off x="360944" y="5491958"/>
            <a:ext cx="11831056" cy="680356"/>
          </a:xfrm>
          <a:solidFill>
            <a:srgbClr val="0070C0"/>
          </a:solidFill>
          <a:ln>
            <a:noFill/>
          </a:ln>
        </p:spPr>
        <p:txBody>
          <a:bodyPr wrap="square" lIns="144000" tIns="144000" rIns="144000" bIns="36000" anchor="ctr" anchorCtr="0">
            <a:noAutofit/>
          </a:bodyPr>
          <a:lstStyle>
            <a:lvl1pPr algn="l">
              <a:defRPr sz="3600" cap="all" normalizeH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  <p:sp>
        <p:nvSpPr>
          <p:cNvPr id="3" name="Sous-titre 2"/>
          <p:cNvSpPr>
            <a:spLocks noGrp="1" noChangeAspect="1"/>
          </p:cNvSpPr>
          <p:nvPr>
            <p:ph type="subTitle" idx="1"/>
          </p:nvPr>
        </p:nvSpPr>
        <p:spPr>
          <a:xfrm>
            <a:off x="360000" y="6192000"/>
            <a:ext cx="5498538" cy="358354"/>
          </a:xfrm>
          <a:solidFill>
            <a:schemeClr val="bg2">
              <a:lumMod val="50000"/>
            </a:schemeClr>
          </a:solidFill>
          <a:ln>
            <a:noFill/>
          </a:ln>
        </p:spPr>
        <p:txBody>
          <a:bodyPr wrap="none" lIns="72000" tIns="72000" rIns="72000" bIns="36000">
            <a:spAutoFit/>
          </a:bodyPr>
          <a:lstStyle>
            <a:lvl1pPr marL="87313" indent="0" algn="l">
              <a:buNone/>
              <a:defRPr sz="18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312197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1952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533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353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1073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77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901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150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880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7695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193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6809B8-1C0F-486A-9B5E-3B673B2AB91B}" type="datetimeFigureOut">
              <a:rPr lang="fr-FR" smtClean="0"/>
              <a:t>18/10/2017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46A9C-FF76-49DE-A134-3B1C0A84035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7919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!d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hyperlink" Target="http://s1.1zoom.me/big3/849/Men_Arm_WrestlingLittle_465538.jpg" TargetMode="External"/><Relationship Id="rId4" Type="http://schemas.openxmlformats.org/officeDocument/2006/relationships/hyperlink" Target="http://www.alienscientist.com/pictures/Billy_Meier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Espace réservé pour une image  20">
            <a:extLst>
              <a:ext uri="{FF2B5EF4-FFF2-40B4-BE49-F238E27FC236}">
                <a16:creationId xmlns:a16="http://schemas.microsoft.com/office/drawing/2014/main" xmlns="" id="{4ED0BE9B-4497-48F2-AB7A-44467BB6BB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5" name="Titre 1"/>
          <p:cNvSpPr>
            <a:spLocks noGrp="1"/>
          </p:cNvSpPr>
          <p:nvPr>
            <p:ph type="ctrTitle"/>
          </p:nvPr>
        </p:nvSpPr>
        <p:spPr>
          <a:xfrm>
            <a:off x="256092" y="4370391"/>
            <a:ext cx="4651206" cy="919258"/>
          </a:xfrm>
          <a:solidFill>
            <a:srgbClr val="F9AD00"/>
          </a:solidFill>
          <a:ln>
            <a:noFill/>
          </a:ln>
        </p:spPr>
        <p:txBody>
          <a:bodyPr vert="horz" wrap="none" lIns="324000" tIns="180000" rIns="720000" bIns="72000" rtlCol="0" anchor="ctr" anchorCtr="0">
            <a:spAutoFit/>
          </a:bodyPr>
          <a:lstStyle/>
          <a:p>
            <a:r>
              <a:rPr lang="fr-FR" sz="4800" dirty="0">
                <a:solidFill>
                  <a:srgbClr val="4E4E4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NPM, Yarn</a:t>
            </a: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256092" y="5343020"/>
            <a:ext cx="11363428" cy="919258"/>
          </a:xfrm>
          <a:prstGeom prst="rect">
            <a:avLst/>
          </a:prstGeom>
          <a:solidFill>
            <a:srgbClr val="F9AD00"/>
          </a:solidFill>
          <a:ln>
            <a:noFill/>
          </a:ln>
        </p:spPr>
        <p:txBody>
          <a:bodyPr vert="horz" wrap="none" lIns="324000" tIns="180000" rIns="720000" bIns="72000" rtlCol="0" anchor="ctr" anchorCtr="0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800" cap="all" normalizeH="0" baseline="0">
                <a:solidFill>
                  <a:schemeClr val="tx1">
                    <a:lumMod val="75000"/>
                    <a:lumOff val="25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fr-FR" dirty="0">
                <a:solidFill>
                  <a:srgbClr val="4E4E4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Et si la </a:t>
            </a:r>
            <a:r>
              <a:rPr lang="fr-FR" dirty="0" smtClean="0">
                <a:solidFill>
                  <a:srgbClr val="4E4E4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vérité Etait </a:t>
            </a:r>
            <a:r>
              <a:rPr lang="fr-FR" dirty="0">
                <a:solidFill>
                  <a:srgbClr val="4E4E4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ailleurs ?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20816" y="310552"/>
            <a:ext cx="4524374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081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6F3A257-40B6-476C-8851-26624700D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" name="Espace réservé pour une image  1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574" y="345381"/>
            <a:ext cx="4316561" cy="4510397"/>
          </a:xfrm>
          <a:prstGeom prst="rect">
            <a:avLst/>
          </a:prstGeom>
        </p:spPr>
      </p:pic>
      <p:sp>
        <p:nvSpPr>
          <p:cNvPr id="10" name="Titre 3">
            <a:extLst>
              <a:ext uri="{FF2B5EF4-FFF2-40B4-BE49-F238E27FC236}">
                <a16:creationId xmlns:a16="http://schemas.microsoft.com/office/drawing/2014/main" xmlns="" id="{B60C2A97-4B6A-4730-82DC-DF159FDC4163}"/>
              </a:ext>
            </a:extLst>
          </p:cNvPr>
          <p:cNvSpPr txBox="1">
            <a:spLocks/>
          </p:cNvSpPr>
          <p:nvPr/>
        </p:nvSpPr>
        <p:spPr>
          <a:xfrm>
            <a:off x="360944" y="5491958"/>
            <a:ext cx="5678349" cy="680356"/>
          </a:xfrm>
          <a:prstGeom prst="rect">
            <a:avLst/>
          </a:prstGeom>
          <a:solidFill>
            <a:srgbClr val="F9AD00"/>
          </a:solidFill>
          <a:ln>
            <a:noFill/>
          </a:ln>
        </p:spPr>
        <p:txBody>
          <a:bodyPr vert="horz" wrap="square" lIns="144000" tIns="144000" rIns="144000" bIns="3600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cap="all" dirty="0" err="1">
                <a:solidFill>
                  <a:srgbClr val="4E4E4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Programmatic</a:t>
            </a:r>
            <a:r>
              <a:rPr lang="fr-FR" sz="3600" cap="all" dirty="0">
                <a:solidFill>
                  <a:srgbClr val="4E4E4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73533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du contenu 3">
            <a:extLst>
              <a:ext uri="{FF2B5EF4-FFF2-40B4-BE49-F238E27FC236}">
                <a16:creationId xmlns:a16="http://schemas.microsoft.com/office/drawing/2014/main" xmlns="" id="{8BB1CBA5-A8E9-4F0B-A4EA-628252758559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5222355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PNPM Sous le capot</a:t>
            </a:r>
          </a:p>
        </p:txBody>
      </p:sp>
    </p:spTree>
    <p:extLst>
      <p:ext uri="{BB962C8B-B14F-4D97-AF65-F5344CB8AC3E}">
        <p14:creationId xmlns:p14="http://schemas.microsoft.com/office/powerpoint/2010/main" val="154270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BC1AC92-D3F4-4AAD-A33D-8B4CBF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5222355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PNPM Sous le capot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DFD4D1-6176-4140-A22E-95E39269D7CB}"/>
              </a:ext>
            </a:extLst>
          </p:cNvPr>
          <p:cNvSpPr/>
          <p:nvPr/>
        </p:nvSpPr>
        <p:spPr>
          <a:xfrm>
            <a:off x="5016000" y="801974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252000" rtlCol="0" anchor="b"/>
          <a:lstStyle/>
          <a:p>
            <a:pPr algn="ctr"/>
            <a:r>
              <a:rPr lang="fr-FR" sz="2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REGISTRY</a:t>
            </a:r>
          </a:p>
          <a:p>
            <a:pPr algn="ctr"/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1B23BA1-874F-401B-8F8A-6B4117783867}"/>
              </a:ext>
            </a:extLst>
          </p:cNvPr>
          <p:cNvSpPr/>
          <p:nvPr/>
        </p:nvSpPr>
        <p:spPr>
          <a:xfrm>
            <a:off x="9272975" y="817923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fr-FR" sz="2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MODULES</a:t>
            </a:r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7AC703A0-20A1-40F2-A5CE-EBFB54E56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56" y="1421262"/>
            <a:ext cx="1041972" cy="104197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1B23BA1-874F-401B-8F8A-6B4117783867}"/>
              </a:ext>
            </a:extLst>
          </p:cNvPr>
          <p:cNvSpPr/>
          <p:nvPr/>
        </p:nvSpPr>
        <p:spPr>
          <a:xfrm>
            <a:off x="930444" y="817923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fr-FR" sz="2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STORE</a:t>
            </a:r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7AC703A0-20A1-40F2-A5CE-EBFB54E561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98" y="1448227"/>
            <a:ext cx="1153747" cy="1153747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5E4824EA-E78B-4036-A927-6E3E302E1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30" y="1253035"/>
            <a:ext cx="1348939" cy="1348939"/>
          </a:xfrm>
          <a:prstGeom prst="rect">
            <a:avLst/>
          </a:prstGeom>
        </p:spPr>
      </p:pic>
      <p:sp>
        <p:nvSpPr>
          <p:cNvPr id="3" name="Flèche droite à entaille 2"/>
          <p:cNvSpPr/>
          <p:nvPr/>
        </p:nvSpPr>
        <p:spPr>
          <a:xfrm>
            <a:off x="3211033" y="2265288"/>
            <a:ext cx="1616148" cy="673371"/>
          </a:xfrm>
          <a:prstGeom prst="notchedRightArrow">
            <a:avLst/>
          </a:prstGeom>
          <a:solidFill>
            <a:srgbClr val="4E4E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 droite à entaille 18"/>
          <p:cNvSpPr/>
          <p:nvPr/>
        </p:nvSpPr>
        <p:spPr>
          <a:xfrm>
            <a:off x="7414438" y="2281237"/>
            <a:ext cx="1616148" cy="673371"/>
          </a:xfrm>
          <a:prstGeom prst="notchedRightArrow">
            <a:avLst/>
          </a:prstGeom>
          <a:solidFill>
            <a:srgbClr val="4E4E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3281565" y="1794267"/>
            <a:ext cx="1545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HARD LINK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571436" y="1794266"/>
            <a:ext cx="1302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SYMLINK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7571436" y="3198167"/>
            <a:ext cx="1473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JUNCTION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19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3" grpId="0" animBg="1"/>
      <p:bldP spid="19" grpId="0" animBg="1"/>
      <p:bldP spid="4" grpId="0"/>
      <p:bldP spid="20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>
            <a:extLst>
              <a:ext uri="{FF2B5EF4-FFF2-40B4-BE49-F238E27FC236}">
                <a16:creationId xmlns:a16="http://schemas.microsoft.com/office/drawing/2014/main" xmlns="" id="{0161D29E-10D4-486C-9741-B6802B430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solidFill>
            <a:srgbClr val="F9AD00"/>
          </a:solidFill>
        </p:spPr>
      </p:sp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Node modules</a:t>
            </a:r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xmlns="" id="{9F143179-7B33-439A-80B4-6C11B3F76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" y="6192000"/>
            <a:ext cx="4026982" cy="358354"/>
          </a:xfrm>
          <a:solidFill>
            <a:srgbClr val="4E4E4E"/>
          </a:solidFill>
        </p:spPr>
        <p:txBody>
          <a:bodyPr/>
          <a:lstStyle/>
          <a:p>
            <a:r>
              <a:rPr lang="fr-FR" dirty="0" err="1"/>
              <a:t>Heaviest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in the </a:t>
            </a:r>
            <a:r>
              <a:rPr lang="fr-FR" dirty="0" err="1"/>
              <a:t>universe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xmlns="" id="{89518DB3-86D2-4B53-95F4-C54ACB629DBD}"/>
              </a:ext>
            </a:extLst>
          </p:cNvPr>
          <p:cNvGrpSpPr/>
          <p:nvPr/>
        </p:nvGrpSpPr>
        <p:grpSpPr>
          <a:xfrm>
            <a:off x="2649766" y="617497"/>
            <a:ext cx="6892467" cy="4957007"/>
            <a:chOff x="2649766" y="534951"/>
            <a:chExt cx="6892467" cy="4957007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xmlns="" id="{384DCB25-0BBC-409F-A63A-230245B5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9766" y="534951"/>
              <a:ext cx="6892467" cy="4957007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xmlns="" id="{4EB03F1D-7B23-4E07-8EDB-7C1867B48CB5}"/>
                </a:ext>
              </a:extLst>
            </p:cNvPr>
            <p:cNvSpPr/>
            <p:nvPr/>
          </p:nvSpPr>
          <p:spPr>
            <a:xfrm>
              <a:off x="2649766" y="3561347"/>
              <a:ext cx="3751034" cy="1764632"/>
            </a:xfrm>
            <a:prstGeom prst="rect">
              <a:avLst/>
            </a:prstGeom>
            <a:solidFill>
              <a:srgbClr val="F9A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601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BC1AC92-D3F4-4AAD-A33D-8B4CBF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75" y="0"/>
            <a:ext cx="12305945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1913051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 smtClean="0">
                <a:solidFill>
                  <a:srgbClr val="4E4E4E"/>
                </a:solidFill>
              </a:rPr>
              <a:t>HOOKS</a:t>
            </a:r>
            <a:endParaRPr lang="fr-FR" dirty="0">
              <a:solidFill>
                <a:srgbClr val="4E4E4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15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BC1AC92-D3F4-4AAD-A33D-8B4CBF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2036675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Atouts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4DFD4D1-6176-4140-A22E-95E39269D7CB}"/>
              </a:ext>
            </a:extLst>
          </p:cNvPr>
          <p:cNvSpPr/>
          <p:nvPr/>
        </p:nvSpPr>
        <p:spPr>
          <a:xfrm>
            <a:off x="3694743" y="817923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252000" rtlCol="0" anchor="b"/>
          <a:lstStyle/>
          <a:p>
            <a:pPr algn="ctr"/>
            <a:r>
              <a:rPr lang="fr-FR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ESPACE</a:t>
            </a:r>
            <a:br>
              <a:rPr lang="fr-FR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fr-FR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DISQUE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1B23BA1-874F-401B-8F8A-6B4117783867}"/>
              </a:ext>
            </a:extLst>
          </p:cNvPr>
          <p:cNvSpPr/>
          <p:nvPr/>
        </p:nvSpPr>
        <p:spPr>
          <a:xfrm>
            <a:off x="6593570" y="817923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fr-FR" sz="24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HOOKS</a:t>
            </a:r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7AC703A0-20A1-40F2-A5CE-EBFB54E5614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41951" y="1421262"/>
            <a:ext cx="1041972" cy="104197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998C079B-A26B-4AE7-B788-B55D66644B0B}"/>
              </a:ext>
            </a:extLst>
          </p:cNvPr>
          <p:cNvSpPr/>
          <p:nvPr/>
        </p:nvSpPr>
        <p:spPr>
          <a:xfrm>
            <a:off x="9265392" y="817923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fr-FR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VITESSE</a:t>
            </a:r>
          </a:p>
          <a:p>
            <a:pPr algn="ctr"/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31B23BA1-874F-401B-8F8A-6B4117783867}"/>
              </a:ext>
            </a:extLst>
          </p:cNvPr>
          <p:cNvSpPr/>
          <p:nvPr/>
        </p:nvSpPr>
        <p:spPr>
          <a:xfrm>
            <a:off x="930444" y="817923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fr-FR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SIMPLICITE</a:t>
            </a:r>
          </a:p>
          <a:p>
            <a:pPr algn="ctr"/>
            <a:endParaRPr lang="fr-FR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xmlns="" id="{7AC703A0-20A1-40F2-A5CE-EBFB54E56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468" y="1166618"/>
            <a:ext cx="2017951" cy="192650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xmlns="" id="{5E4824EA-E78B-4036-A927-6E3E302E1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5767" y="1166614"/>
            <a:ext cx="2017951" cy="1926503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FF3C4679-981E-443B-B29C-F4D44484B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7851" y="1769868"/>
            <a:ext cx="1015082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7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D1769CE1-3048-4DB2-B608-8E4A4236B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4051457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Le Benchmark !</a:t>
            </a:r>
          </a:p>
        </p:txBody>
      </p:sp>
    </p:spTree>
    <p:extLst>
      <p:ext uri="{BB962C8B-B14F-4D97-AF65-F5344CB8AC3E}">
        <p14:creationId xmlns:p14="http://schemas.microsoft.com/office/powerpoint/2010/main" val="322585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579F75CC-CF39-4E24-A3CD-422907BB83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571B63C8-5130-49A6-A94C-19597FC5D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3462" y="344387"/>
            <a:ext cx="5498538" cy="680356"/>
          </a:xfrm>
          <a:solidFill>
            <a:srgbClr val="F9AD00"/>
          </a:solidFill>
        </p:spPr>
        <p:txBody>
          <a:bodyPr/>
          <a:lstStyle/>
          <a:p>
            <a:r>
              <a:rPr lang="fr-FR" dirty="0" err="1">
                <a:solidFill>
                  <a:srgbClr val="4E4E4E"/>
                </a:solidFill>
              </a:rPr>
              <a:t>Angular</a:t>
            </a:r>
            <a:r>
              <a:rPr lang="fr-FR" dirty="0">
                <a:solidFill>
                  <a:srgbClr val="4E4E4E"/>
                </a:solidFill>
              </a:rPr>
              <a:t> APP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xmlns="" id="{86B29AA2-7BEA-4809-A196-76ADDD21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62" y="1044429"/>
            <a:ext cx="2010019" cy="358354"/>
          </a:xfrm>
          <a:solidFill>
            <a:srgbClr val="4E4E4E"/>
          </a:solidFill>
        </p:spPr>
        <p:txBody>
          <a:bodyPr/>
          <a:lstStyle/>
          <a:p>
            <a:r>
              <a:rPr lang="fr-FR" dirty="0"/>
              <a:t>Le Benchmark !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xmlns="" id="{AE3E9740-5E0E-413B-B89A-2514B3B4E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4" y="1749604"/>
            <a:ext cx="11499593" cy="495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27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579F75CC-CF39-4E24-A3CD-422907BB83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571B63C8-5130-49A6-A94C-19597FC5D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3462" y="344387"/>
            <a:ext cx="5498538" cy="680356"/>
          </a:xfrm>
          <a:solidFill>
            <a:srgbClr val="F9AD00"/>
          </a:solidFill>
        </p:spPr>
        <p:txBody>
          <a:bodyPr/>
          <a:lstStyle/>
          <a:p>
            <a:r>
              <a:rPr lang="fr-FR" dirty="0" err="1">
                <a:solidFill>
                  <a:srgbClr val="4E4E4E"/>
                </a:solidFill>
              </a:rPr>
              <a:t>React</a:t>
            </a:r>
            <a:r>
              <a:rPr lang="fr-FR" dirty="0">
                <a:solidFill>
                  <a:srgbClr val="4E4E4E"/>
                </a:solidFill>
              </a:rPr>
              <a:t> </a:t>
            </a:r>
            <a:r>
              <a:rPr lang="fr-FR" dirty="0" err="1">
                <a:solidFill>
                  <a:srgbClr val="4E4E4E"/>
                </a:solidFill>
              </a:rPr>
              <a:t>APp</a:t>
            </a:r>
            <a:endParaRPr lang="fr-FR" dirty="0">
              <a:solidFill>
                <a:srgbClr val="4E4E4E"/>
              </a:solidFill>
            </a:endParaRP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xmlns="" id="{86B29AA2-7BEA-4809-A196-76ADDD21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62" y="1044429"/>
            <a:ext cx="2010019" cy="358354"/>
          </a:xfrm>
          <a:solidFill>
            <a:srgbClr val="4E4E4E"/>
          </a:solidFill>
        </p:spPr>
        <p:txBody>
          <a:bodyPr/>
          <a:lstStyle/>
          <a:p>
            <a:r>
              <a:rPr lang="fr-FR" dirty="0"/>
              <a:t>Le Benchmark !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7D04F42F-8A2C-40F1-B4EF-C501BFDA70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5" y="1749605"/>
            <a:ext cx="11499590" cy="49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0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579F75CC-CF39-4E24-A3CD-422907BB83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571B63C8-5130-49A6-A94C-19597FC5D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3462" y="344387"/>
            <a:ext cx="5498538" cy="680356"/>
          </a:xfrm>
          <a:solidFill>
            <a:srgbClr val="F9AD00"/>
          </a:solidFill>
        </p:spPr>
        <p:txBody>
          <a:bodyPr/>
          <a:lstStyle/>
          <a:p>
            <a:r>
              <a:rPr lang="fr-FR" dirty="0" err="1">
                <a:solidFill>
                  <a:srgbClr val="4E4E4E"/>
                </a:solidFill>
              </a:rPr>
              <a:t>Ember</a:t>
            </a:r>
            <a:r>
              <a:rPr lang="fr-FR" dirty="0">
                <a:solidFill>
                  <a:srgbClr val="4E4E4E"/>
                </a:solidFill>
              </a:rPr>
              <a:t> APP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xmlns="" id="{86B29AA2-7BEA-4809-A196-76ADDD21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62" y="1044429"/>
            <a:ext cx="2010019" cy="358354"/>
          </a:xfrm>
          <a:solidFill>
            <a:srgbClr val="4E4E4E"/>
          </a:solidFill>
        </p:spPr>
        <p:txBody>
          <a:bodyPr/>
          <a:lstStyle/>
          <a:p>
            <a:r>
              <a:rPr lang="fr-FR" dirty="0"/>
              <a:t>Le Benchmark !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xmlns="" id="{513040CB-AD95-44F9-A69F-E38EE7A44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7" y="1749605"/>
            <a:ext cx="11499588" cy="49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3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6F3A257-40B6-476C-8851-26624700D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01517D0B-2BB8-4936-BCE1-4B4853062B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xmlns="" id="{677A6E8E-0206-41CC-8EF3-D8641A063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555" y="1938343"/>
            <a:ext cx="7184457" cy="27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1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579F75CC-CF39-4E24-A3CD-422907BB83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571B63C8-5130-49A6-A94C-19597FC5D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3462" y="344387"/>
            <a:ext cx="5498538" cy="680356"/>
          </a:xfrm>
          <a:solidFill>
            <a:srgbClr val="F9AD00"/>
          </a:solidFill>
        </p:spPr>
        <p:txBody>
          <a:bodyPr/>
          <a:lstStyle/>
          <a:p>
            <a:r>
              <a:rPr lang="fr-FR" dirty="0">
                <a:solidFill>
                  <a:srgbClr val="4E4E4E"/>
                </a:solidFill>
              </a:rPr>
              <a:t>Medium size APP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xmlns="" id="{86B29AA2-7BEA-4809-A196-76ADDD21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62" y="1044429"/>
            <a:ext cx="2010019" cy="358354"/>
          </a:xfrm>
          <a:solidFill>
            <a:srgbClr val="4E4E4E"/>
          </a:solidFill>
        </p:spPr>
        <p:txBody>
          <a:bodyPr/>
          <a:lstStyle/>
          <a:p>
            <a:r>
              <a:rPr lang="fr-FR" dirty="0"/>
              <a:t>Le Benchmark !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xmlns="" id="{1B96E14D-E390-411D-870E-3B52F4D31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7" y="1749603"/>
            <a:ext cx="11499590" cy="495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8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pour une image  8">
            <a:extLst>
              <a:ext uri="{FF2B5EF4-FFF2-40B4-BE49-F238E27FC236}">
                <a16:creationId xmlns:a16="http://schemas.microsoft.com/office/drawing/2014/main" xmlns="" id="{579F75CC-CF39-4E24-A3CD-422907BB83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7" name="Titre 6">
            <a:extLst>
              <a:ext uri="{FF2B5EF4-FFF2-40B4-BE49-F238E27FC236}">
                <a16:creationId xmlns:a16="http://schemas.microsoft.com/office/drawing/2014/main" xmlns="" id="{571B63C8-5130-49A6-A94C-19597FC5D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3462" y="344387"/>
            <a:ext cx="5498538" cy="680356"/>
          </a:xfrm>
          <a:solidFill>
            <a:srgbClr val="F9AD00"/>
          </a:solidFill>
        </p:spPr>
        <p:txBody>
          <a:bodyPr/>
          <a:lstStyle/>
          <a:p>
            <a:r>
              <a:rPr lang="fr-FR" dirty="0">
                <a:solidFill>
                  <a:srgbClr val="4E4E4E"/>
                </a:solidFill>
              </a:rPr>
              <a:t>A LOT FILE APP</a:t>
            </a:r>
          </a:p>
        </p:txBody>
      </p:sp>
      <p:sp>
        <p:nvSpPr>
          <p:cNvPr id="8" name="Sous-titre 7">
            <a:extLst>
              <a:ext uri="{FF2B5EF4-FFF2-40B4-BE49-F238E27FC236}">
                <a16:creationId xmlns:a16="http://schemas.microsoft.com/office/drawing/2014/main" xmlns="" id="{86B29AA2-7BEA-4809-A196-76ADDD21A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62" y="1044429"/>
            <a:ext cx="2010019" cy="358354"/>
          </a:xfrm>
          <a:solidFill>
            <a:srgbClr val="4E4E4E"/>
          </a:solidFill>
        </p:spPr>
        <p:txBody>
          <a:bodyPr/>
          <a:lstStyle/>
          <a:p>
            <a:r>
              <a:rPr lang="fr-FR" dirty="0"/>
              <a:t>Le Benchmark !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xmlns="" id="{1FF60138-2490-4142-8A1A-479E9B9BB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06" y="1749602"/>
            <a:ext cx="11499588" cy="49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BC1AC92-D3F4-4AAD-A33D-8B4CBF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3132552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Limitations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FC87EB17-15C0-4604-A868-944B10C9BC8D}"/>
              </a:ext>
            </a:extLst>
          </p:cNvPr>
          <p:cNvSpPr/>
          <p:nvPr/>
        </p:nvSpPr>
        <p:spPr>
          <a:xfrm>
            <a:off x="1430376" y="945980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252000" rtlCol="0" anchor="b"/>
          <a:lstStyle/>
          <a:p>
            <a:pPr algn="ctr"/>
            <a:r>
              <a:rPr lang="nl-NL" sz="2000" cap="all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Bundle</a:t>
            </a:r>
            <a:br>
              <a:rPr lang="nl-NL" sz="2000" cap="all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nl-NL" sz="2000" cap="all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Dependencies</a:t>
            </a:r>
            <a:endParaRPr lang="nl-NL" sz="2000" cap="all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FC203913-14CC-40C0-9AB5-658E75570A22}"/>
              </a:ext>
            </a:extLst>
          </p:cNvPr>
          <p:cNvSpPr/>
          <p:nvPr/>
        </p:nvSpPr>
        <p:spPr>
          <a:xfrm>
            <a:off x="3950376" y="945980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nl-NL" sz="2000" cap="all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Preserve </a:t>
            </a:r>
            <a:r>
              <a:rPr lang="nl-NL" sz="2000" cap="all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symlinks</a:t>
            </a:r>
            <a:endParaRPr lang="nl-NL" sz="2000" cap="all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AB4C462-21F0-4F20-95C1-ED8062C3FFED}"/>
              </a:ext>
            </a:extLst>
          </p:cNvPr>
          <p:cNvSpPr/>
          <p:nvPr/>
        </p:nvSpPr>
        <p:spPr>
          <a:xfrm>
            <a:off x="6470376" y="945980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nl-NL" sz="2000" cap="all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Module </a:t>
            </a:r>
            <a:r>
              <a:rPr lang="nl-NL" sz="2000" cap="all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incompatible</a:t>
            </a:r>
            <a:endParaRPr lang="nl-NL" sz="2000" cap="all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xmlns="" id="{922BF4CC-C6B3-42AC-8C03-7512BC7D8A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376" y="1897925"/>
            <a:ext cx="720000" cy="720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E46DDAD-7D2C-4B00-89DE-B0EC1B463180}"/>
              </a:ext>
            </a:extLst>
          </p:cNvPr>
          <p:cNvSpPr/>
          <p:nvPr/>
        </p:nvSpPr>
        <p:spPr>
          <a:xfrm>
            <a:off x="8990376" y="945979"/>
            <a:ext cx="2160000" cy="360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52000" rtlCol="0" anchor="b"/>
          <a:lstStyle/>
          <a:p>
            <a:pPr algn="ctr"/>
            <a:r>
              <a:rPr lang="nl-NL" sz="2000" cap="all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Intégration</a:t>
            </a:r>
            <a:endParaRPr lang="nl-NL" sz="2000" cap="all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marL="180975" algn="ctr"/>
            <a:endParaRPr lang="nl-NL" sz="2000" cap="all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xmlns="" id="{276F6547-2BAB-4FED-9E6D-081D6B245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88" y="1897925"/>
            <a:ext cx="720000" cy="720000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xmlns="" id="{8B9B0435-CE74-4CF0-97CC-718B93593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376" y="1897925"/>
            <a:ext cx="720000" cy="72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xmlns="" id="{00104A4B-7F9E-4EDC-BB1E-41B5DF6F04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8376" y="1823030"/>
            <a:ext cx="864000" cy="8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01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711E438E-529D-4B28-BBBE-3DCC9C037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3303560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4838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711E438E-529D-4B28-BBBE-3DCC9C037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2131060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 smtClean="0">
                <a:solidFill>
                  <a:srgbClr val="4E4E4E"/>
                </a:solidFill>
              </a:rPr>
              <a:t>CREDITS</a:t>
            </a:r>
            <a:endParaRPr lang="fr-FR" dirty="0">
              <a:solidFill>
                <a:srgbClr val="4E4E4E"/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1084521" y="712381"/>
            <a:ext cx="1056876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Couverture : </a:t>
            </a:r>
            <a:r>
              <a:rPr lang="fr-FR" sz="2400" dirty="0"/>
              <a:t>Billy Meier </a:t>
            </a:r>
            <a:r>
              <a:rPr lang="fr-FR" sz="2400" dirty="0">
                <a:hlinkClick r:id="rId4"/>
              </a:rPr>
              <a:t>http://www.alienscientist.com/pictures/Billy_Meier.jpg</a:t>
            </a:r>
            <a:endParaRPr lang="fr-FR" sz="2400" dirty="0"/>
          </a:p>
          <a:p>
            <a:r>
              <a:rPr lang="fr-FR" sz="2400" dirty="0" smtClean="0"/>
              <a:t>Benchmark </a:t>
            </a:r>
            <a:r>
              <a:rPr lang="fr-FR" sz="2400" dirty="0"/>
              <a:t>: </a:t>
            </a:r>
            <a:r>
              <a:rPr lang="fr-FR" sz="2400" dirty="0">
                <a:hlinkClick r:id="rId5"/>
              </a:rPr>
              <a:t>http://</a:t>
            </a:r>
            <a:r>
              <a:rPr lang="fr-FR" sz="2400" dirty="0" smtClean="0">
                <a:hlinkClick r:id="rId5"/>
              </a:rPr>
              <a:t>s1.1zoom.me/big3/849/Men_Arm_WrestlingLittle_465538.jpg</a:t>
            </a:r>
            <a:endParaRPr lang="fr-FR" sz="2400" dirty="0" smtClean="0"/>
          </a:p>
          <a:p>
            <a:r>
              <a:rPr lang="fr-FR" sz="2400" dirty="0" smtClean="0"/>
              <a:t>Graph : made by </a:t>
            </a:r>
            <a:r>
              <a:rPr lang="fr-FR" sz="2400" dirty="0" err="1" smtClean="0"/>
              <a:t>pnpm</a:t>
            </a:r>
            <a:endParaRPr lang="fr-FR" sz="2400" dirty="0"/>
          </a:p>
          <a:p>
            <a:endParaRPr lang="fr-FR" sz="2400" dirty="0"/>
          </a:p>
          <a:p>
            <a:r>
              <a:rPr lang="en-US" sz="2400" dirty="0" smtClean="0"/>
              <a:t>Icons </a:t>
            </a:r>
            <a:r>
              <a:rPr lang="en-US" sz="2400" dirty="0"/>
              <a:t>made </a:t>
            </a:r>
            <a:r>
              <a:rPr lang="en-US" sz="2400" dirty="0" smtClean="0"/>
              <a:t>by </a:t>
            </a:r>
            <a:r>
              <a:rPr lang="en-US" sz="2400" dirty="0" err="1" smtClean="0"/>
              <a:t>freepik</a:t>
            </a:r>
            <a:r>
              <a:rPr lang="en-US" sz="2400" dirty="0" smtClean="0"/>
              <a:t> and </a:t>
            </a:r>
            <a:r>
              <a:rPr lang="en-US" sz="2400" dirty="0" err="1" smtClean="0"/>
              <a:t>Flaticon</a:t>
            </a:r>
            <a:endParaRPr lang="fr-FR" sz="2400" dirty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973" y="2930687"/>
            <a:ext cx="4772025" cy="172402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93" y="2094037"/>
            <a:ext cx="3071038" cy="3071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3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6F3A257-40B6-476C-8851-26624700D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01517D0B-2BB8-4936-BCE1-4B4853062B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xmlns="" id="{D56E4635-5987-46B9-B145-42BAD6347F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24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875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6F3A257-40B6-476C-8851-26624700D8B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pour une image  11">
            <a:extLst>
              <a:ext uri="{FF2B5EF4-FFF2-40B4-BE49-F238E27FC236}">
                <a16:creationId xmlns:a16="http://schemas.microsoft.com/office/drawing/2014/main" xmlns="" id="{01517D0B-2BB8-4936-BCE1-4B4853062B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0751646-1D1E-46B1-8984-828B2B39B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02" y="1770246"/>
            <a:ext cx="2613259" cy="261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2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BC1AC92-D3F4-4AAD-A33D-8B4CBF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xmlns="" id="{10751646-1D1E-46B1-8984-828B2B39B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282" y="1217353"/>
            <a:ext cx="1241435" cy="1241435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xmlns="" id="{FD54E2CB-5659-48B4-BD64-3B19BC8DD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4889379" cy="680356"/>
          </a:xfrm>
          <a:solidFill>
            <a:srgbClr val="F9AD00"/>
          </a:solidFill>
          <a:ln>
            <a:noFill/>
          </a:ln>
        </p:spPr>
        <p:txBody>
          <a:bodyPr vert="horz" wrap="non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I </a:t>
            </a:r>
            <a:r>
              <a:rPr lang="fr-FR" dirty="0" err="1">
                <a:solidFill>
                  <a:srgbClr val="4E4E4E"/>
                </a:solidFill>
              </a:rPr>
              <a:t>Want</a:t>
            </a:r>
            <a:r>
              <a:rPr lang="fr-FR" dirty="0">
                <a:solidFill>
                  <a:srgbClr val="4E4E4E"/>
                </a:solidFill>
              </a:rPr>
              <a:t> to </a:t>
            </a:r>
            <a:r>
              <a:rPr lang="fr-FR" dirty="0" err="1">
                <a:solidFill>
                  <a:srgbClr val="4E4E4E"/>
                </a:solidFill>
              </a:rPr>
              <a:t>believe</a:t>
            </a:r>
            <a:r>
              <a:rPr lang="fr-FR" dirty="0">
                <a:solidFill>
                  <a:srgbClr val="4E4E4E"/>
                </a:solidFill>
              </a:rPr>
              <a:t>…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xmlns="" id="{4F395C04-1904-4731-9F3A-A722130D2E7D}"/>
              </a:ext>
            </a:extLst>
          </p:cNvPr>
          <p:cNvSpPr txBox="1">
            <a:spLocks/>
          </p:cNvSpPr>
          <p:nvPr/>
        </p:nvSpPr>
        <p:spPr>
          <a:xfrm>
            <a:off x="8943021" y="6118494"/>
            <a:ext cx="2348047" cy="35835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none" lIns="72000" tIns="72000" rIns="180000" bIns="36000" rtlCol="0">
            <a:spAutoFit/>
          </a:bodyPr>
          <a:lstStyle>
            <a:lvl1pPr marL="87313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@</a:t>
            </a:r>
            <a:r>
              <a:rPr lang="fr-FR" dirty="0" err="1"/>
              <a:t>lynchmaniacPL</a:t>
            </a:r>
            <a:endParaRPr lang="fr-FR" dirty="0"/>
          </a:p>
        </p:txBody>
      </p:sp>
      <p:sp>
        <p:nvSpPr>
          <p:cNvPr id="8" name="Sous-titre 4">
            <a:extLst>
              <a:ext uri="{FF2B5EF4-FFF2-40B4-BE49-F238E27FC236}">
                <a16:creationId xmlns:a16="http://schemas.microsoft.com/office/drawing/2014/main" xmlns="" id="{D43A61F0-316E-46E0-B91B-C10EEC554AB5}"/>
              </a:ext>
            </a:extLst>
          </p:cNvPr>
          <p:cNvSpPr txBox="1">
            <a:spLocks/>
          </p:cNvSpPr>
          <p:nvPr/>
        </p:nvSpPr>
        <p:spPr>
          <a:xfrm>
            <a:off x="8943021" y="5676656"/>
            <a:ext cx="2159859" cy="35835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none" lIns="72000" tIns="72000" rIns="144000" bIns="36000" rtlCol="0">
            <a:spAutoFit/>
          </a:bodyPr>
          <a:lstStyle>
            <a:defPPr>
              <a:defRPr lang="fr-FR"/>
            </a:defPPr>
            <a:lvl1pPr marL="87313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 err="1"/>
              <a:t>Naoned</a:t>
            </a:r>
            <a:r>
              <a:rPr lang="fr-FR" dirty="0"/>
              <a:t> </a:t>
            </a:r>
            <a:r>
              <a:rPr lang="fr-FR" dirty="0" err="1"/>
              <a:t>Makers</a:t>
            </a:r>
            <a:endParaRPr lang="fr-FR" dirty="0"/>
          </a:p>
        </p:txBody>
      </p:sp>
      <p:sp>
        <p:nvSpPr>
          <p:cNvPr id="9" name="Sous-titre 4">
            <a:extLst>
              <a:ext uri="{FF2B5EF4-FFF2-40B4-BE49-F238E27FC236}">
                <a16:creationId xmlns:a16="http://schemas.microsoft.com/office/drawing/2014/main" xmlns="" id="{1B939177-7819-43B8-B41D-E710948A4318}"/>
              </a:ext>
            </a:extLst>
          </p:cNvPr>
          <p:cNvSpPr txBox="1">
            <a:spLocks/>
          </p:cNvSpPr>
          <p:nvPr/>
        </p:nvSpPr>
        <p:spPr>
          <a:xfrm>
            <a:off x="8943021" y="5250495"/>
            <a:ext cx="2864988" cy="358354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txBody>
          <a:bodyPr vert="horz" wrap="none" lIns="72000" tIns="72000" rIns="144000" bIns="36000" rtlCol="0">
            <a:spAutoFit/>
          </a:bodyPr>
          <a:lstStyle>
            <a:defPPr>
              <a:defRPr lang="fr-FR"/>
            </a:defPPr>
            <a:lvl1pPr marL="87313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cap="all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/>
            </a:lvl2pPr>
            <a:lvl3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3pPr>
            <a:lvl4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4pPr>
            <a:lvl5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/>
            </a:lvl9pPr>
          </a:lstStyle>
          <a:p>
            <a:r>
              <a:rPr lang="fr-FR" dirty="0"/>
              <a:t>Vincent </a:t>
            </a:r>
            <a:r>
              <a:rPr lang="fr-FR" dirty="0" err="1"/>
              <a:t>piard</a:t>
            </a:r>
            <a:r>
              <a:rPr lang="fr-FR" dirty="0"/>
              <a:t> </a:t>
            </a:r>
            <a:r>
              <a:rPr lang="fr-FR" dirty="0">
                <a:sym typeface="Wingdings 2" panose="05020102010507070707" pitchFamily="18" charset="2"/>
              </a:rPr>
              <a:t> </a:t>
            </a:r>
            <a:r>
              <a:rPr lang="fr-FR" dirty="0"/>
              <a:t> </a:t>
            </a:r>
            <a:r>
              <a:rPr lang="fr-FR" dirty="0" smtClean="0"/>
              <a:t>MEAE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259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C -1.875E-6 0.07848 0.06393 0.14237 0.14245 0.14237 C 0.23477 0.14237 0.26823 0.0713 0.28242 0.02848 L 0.29662 -0.02847 C 0.31081 -0.07129 0.34636 -0.14213 0.45078 -0.14213 C 0.51732 -0.14213 0.59336 -0.07847 0.59336 -4.07407E-6 C 0.59336 0.07848 0.51732 0.14237 0.45078 0.14237 C 0.34636 0.14237 0.31081 0.0713 0.29662 0.02848 L 0.28242 -0.02847 C 0.26823 -0.07129 0.23477 -0.14213 0.14245 -0.14213 C 0.06393 -0.14213 -1.875E-6 -0.07847 -1.875E-6 -4.07407E-6 Z " pathEditMode="relative" rAng="0" ptsTypes="AAAAAAAAAAA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6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8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u contenu 7">
            <a:extLst>
              <a:ext uri="{FF2B5EF4-FFF2-40B4-BE49-F238E27FC236}">
                <a16:creationId xmlns:a16="http://schemas.microsoft.com/office/drawing/2014/main" xmlns="" id="{015EA9C0-1473-4076-AFEE-0C8C425C0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8547"/>
            <a:ext cx="12547164" cy="706654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</p:pic>
      <p:sp>
        <p:nvSpPr>
          <p:cNvPr id="11" name="Espace réservé pour une image  10">
            <a:extLst>
              <a:ext uri="{FF2B5EF4-FFF2-40B4-BE49-F238E27FC236}">
                <a16:creationId xmlns:a16="http://schemas.microsoft.com/office/drawing/2014/main" xmlns="" id="{C25DF20E-8450-4C75-A9EA-DCE61347A6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</p:sp>
      <p:sp>
        <p:nvSpPr>
          <p:cNvPr id="4" name="Titre 3">
            <a:extLst>
              <a:ext uri="{FF2B5EF4-FFF2-40B4-BE49-F238E27FC236}">
                <a16:creationId xmlns:a16="http://schemas.microsoft.com/office/drawing/2014/main" xmlns="" id="{B60C2A97-4B6A-4730-82DC-DF159FDC4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3519940" cy="680356"/>
          </a:xfrm>
          <a:solidFill>
            <a:srgbClr val="F9AD00"/>
          </a:solidFill>
          <a:ln>
            <a:noFill/>
          </a:ln>
        </p:spPr>
        <p:txBody>
          <a:bodyPr vert="horz" wrap="squar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Installation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C711405-3D32-4B4B-B95F-BE3C0BC72F4E}"/>
              </a:ext>
            </a:extLst>
          </p:cNvPr>
          <p:cNvSpPr/>
          <p:nvPr/>
        </p:nvSpPr>
        <p:spPr>
          <a:xfrm>
            <a:off x="376202" y="2275388"/>
            <a:ext cx="7885482" cy="72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 anchorCtr="0"/>
          <a:lstStyle/>
          <a:p>
            <a:pPr marL="180975"/>
            <a:r>
              <a:rPr lang="nl-NL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curl</a:t>
            </a:r>
            <a:r>
              <a: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-L https://unpkg.com/@pnpm/self-installer | node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8D3A8BD-E3A0-4E66-AF97-F2486418ACED}"/>
              </a:ext>
            </a:extLst>
          </p:cNvPr>
          <p:cNvSpPr/>
          <p:nvPr/>
        </p:nvSpPr>
        <p:spPr>
          <a:xfrm>
            <a:off x="360944" y="3069000"/>
            <a:ext cx="3392909" cy="720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 anchorCtr="0"/>
          <a:lstStyle/>
          <a:p>
            <a:pPr marL="180975"/>
            <a:r>
              <a:rPr lang="nl-NL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npm</a:t>
            </a:r>
            <a:r>
              <a: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</a:t>
            </a:r>
            <a:r>
              <a:rPr lang="nl-NL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</a:t>
            </a:r>
            <a:r>
              <a: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 -g </a:t>
            </a:r>
            <a:r>
              <a:rPr lang="nl-NL" sz="2400" dirty="0" err="1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pnpm</a:t>
            </a:r>
            <a:endParaRPr lang="nl-NL" sz="24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98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du contenu 3">
            <a:extLst>
              <a:ext uri="{FF2B5EF4-FFF2-40B4-BE49-F238E27FC236}">
                <a16:creationId xmlns:a16="http://schemas.microsoft.com/office/drawing/2014/main" xmlns="" id="{82635E8D-84C6-4014-AB9F-02A281A59F83}"/>
              </a:ext>
            </a:extLst>
          </p:cNvPr>
          <p:cNvPicPr preferRelativeResize="0"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" b="87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B60C2A97-4B6A-4730-82DC-DF159FDC41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944" y="5491958"/>
            <a:ext cx="5678349" cy="680356"/>
          </a:xfrm>
          <a:solidFill>
            <a:srgbClr val="F9AD00"/>
          </a:solidFill>
          <a:ln>
            <a:noFill/>
          </a:ln>
        </p:spPr>
        <p:txBody>
          <a:bodyPr vert="horz" wrap="square" lIns="144000" tIns="144000" rIns="144000" bIns="36000" rtlCol="0" anchor="ctr" anchorCtr="0">
            <a:spAutoFit/>
          </a:bodyPr>
          <a:lstStyle/>
          <a:p>
            <a:r>
              <a:rPr lang="fr-FR" dirty="0">
                <a:solidFill>
                  <a:srgbClr val="4E4E4E"/>
                </a:solidFill>
              </a:rPr>
              <a:t>Philosophie PNPM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xmlns="" id="{B8DEC3B7-CEAE-453F-AB87-2EC5A9F4F45C}"/>
              </a:ext>
            </a:extLst>
          </p:cNvPr>
          <p:cNvGrpSpPr/>
          <p:nvPr/>
        </p:nvGrpSpPr>
        <p:grpSpPr>
          <a:xfrm>
            <a:off x="-399882" y="382768"/>
            <a:ext cx="7200000" cy="4680000"/>
            <a:chOff x="-399882" y="382768"/>
            <a:chExt cx="7200000" cy="468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BB9E80B-3AD6-474F-81B3-1E9540FF6736}"/>
                </a:ext>
              </a:extLst>
            </p:cNvPr>
            <p:cNvSpPr/>
            <p:nvPr/>
          </p:nvSpPr>
          <p:spPr>
            <a:xfrm>
              <a:off x="376202" y="382768"/>
              <a:ext cx="5400000" cy="4680000"/>
            </a:xfrm>
            <a:prstGeom prst="rect">
              <a:avLst/>
            </a:prstGeom>
            <a:solidFill>
              <a:srgbClr val="4E4E4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 anchorCtr="0"/>
            <a:lstStyle/>
            <a:p>
              <a:pPr marL="180975"/>
              <a:endPara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123EF706-31BC-4A9A-8642-11747E7BBAC5}"/>
                </a:ext>
              </a:extLst>
            </p:cNvPr>
            <p:cNvSpPr/>
            <p:nvPr/>
          </p:nvSpPr>
          <p:spPr>
            <a:xfrm>
              <a:off x="376202" y="4342768"/>
              <a:ext cx="5400000" cy="720000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 anchorCtr="0"/>
            <a:lstStyle/>
            <a:p>
              <a:pPr marL="180975" algn="ctr"/>
              <a:r>
                <a:rPr lang="nl-NL" sz="2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NPM </a:t>
              </a:r>
              <a:r>
                <a:rPr lang="nl-NL" sz="2400" dirty="0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v2 (</a:t>
              </a:r>
              <a:r>
                <a:rPr lang="nl-NL" sz="2400" dirty="0" err="1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jusquà</a:t>
              </a:r>
              <a:r>
                <a:rPr lang="nl-NL" sz="2400" dirty="0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mi-2015)</a:t>
              </a:r>
              <a:endPara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aphicFrame>
          <p:nvGraphicFramePr>
            <p:cNvPr id="5" name="Diagramme 4">
              <a:extLst>
                <a:ext uri="{FF2B5EF4-FFF2-40B4-BE49-F238E27FC236}">
                  <a16:creationId xmlns:a16="http://schemas.microsoft.com/office/drawing/2014/main" xmlns="" id="{35223263-B907-43D8-AA50-400CD842D65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06626883"/>
                </p:ext>
              </p:extLst>
            </p:nvPr>
          </p:nvGraphicFramePr>
          <p:xfrm>
            <a:off x="-399882" y="742768"/>
            <a:ext cx="720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2BDBF3A9-BB99-44DB-A4A0-6AB9E191FCA7}"/>
              </a:ext>
            </a:extLst>
          </p:cNvPr>
          <p:cNvGrpSpPr/>
          <p:nvPr/>
        </p:nvGrpSpPr>
        <p:grpSpPr>
          <a:xfrm>
            <a:off x="5384101" y="382768"/>
            <a:ext cx="7200000" cy="4680000"/>
            <a:chOff x="5384101" y="382768"/>
            <a:chExt cx="7200000" cy="468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078DA110-72E4-446B-B57E-7E77BA53E167}"/>
                </a:ext>
              </a:extLst>
            </p:cNvPr>
            <p:cNvSpPr/>
            <p:nvPr/>
          </p:nvSpPr>
          <p:spPr>
            <a:xfrm>
              <a:off x="6284101" y="382768"/>
              <a:ext cx="5400000" cy="4680000"/>
            </a:xfrm>
            <a:prstGeom prst="rect">
              <a:avLst/>
            </a:prstGeom>
            <a:solidFill>
              <a:srgbClr val="4E4E4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 anchorCtr="0"/>
            <a:lstStyle/>
            <a:p>
              <a:pPr marL="180975"/>
              <a:endPara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xmlns="" id="{2FDE3B55-2DC7-41DC-8A12-FA024593CDF4}"/>
                </a:ext>
              </a:extLst>
            </p:cNvPr>
            <p:cNvSpPr/>
            <p:nvPr/>
          </p:nvSpPr>
          <p:spPr>
            <a:xfrm>
              <a:off x="6284101" y="4342768"/>
              <a:ext cx="5400000" cy="720000"/>
            </a:xfrm>
            <a:prstGeom prst="rect">
              <a:avLst/>
            </a:prstGeom>
            <a:solidFill>
              <a:srgbClr val="4E4E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0" rtlCol="0" anchor="ctr" anchorCtr="0"/>
            <a:lstStyle/>
            <a:p>
              <a:pPr marL="180975" algn="ctr"/>
              <a:r>
                <a:rPr lang="nl-NL" sz="2400" dirty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NPM </a:t>
              </a:r>
              <a:r>
                <a:rPr lang="nl-NL" sz="2400" dirty="0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v3..</a:t>
              </a:r>
              <a:r>
                <a:rPr lang="nl-NL" sz="2400" dirty="0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5 (à </a:t>
              </a:r>
              <a:r>
                <a:rPr lang="nl-NL" sz="2400" dirty="0" err="1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partir</a:t>
              </a:r>
              <a:r>
                <a:rPr lang="nl-NL" sz="2400" dirty="0" smtClean="0"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 de juin 2015)</a:t>
              </a:r>
              <a:endParaRPr lang="nl-NL" sz="24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aphicFrame>
          <p:nvGraphicFramePr>
            <p:cNvPr id="16" name="Diagramme 15">
              <a:extLst>
                <a:ext uri="{FF2B5EF4-FFF2-40B4-BE49-F238E27FC236}">
                  <a16:creationId xmlns:a16="http://schemas.microsoft.com/office/drawing/2014/main" xmlns="" id="{F9ED2C77-D369-4267-BAEA-A4F7F7170138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26827922"/>
                </p:ext>
              </p:extLst>
            </p:nvPr>
          </p:nvGraphicFramePr>
          <p:xfrm>
            <a:off x="5384101" y="742768"/>
            <a:ext cx="7200000" cy="3240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9" r:lo="rId10" r:qs="rId11" r:cs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0324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16392" y="597606"/>
            <a:ext cx="32148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INSTALL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857401" y="1876091"/>
            <a:ext cx="27159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UPDATE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5215365" y="3673706"/>
            <a:ext cx="3471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UNINSTALL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8746543" y="5107237"/>
            <a:ext cx="2189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LINK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428937" y="4019012"/>
            <a:ext cx="21897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PRUNE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970878" y="1688539"/>
            <a:ext cx="4543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INSTALL-TEST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6704383" y="597604"/>
            <a:ext cx="2042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 smtClean="0">
                <a:solidFill>
                  <a:schemeClr val="bg1"/>
                </a:solidFill>
                <a:latin typeface="Open Sans Light" panose="020B0604020202020204" charset="0"/>
                <a:ea typeface="Open Sans Light" panose="020B0604020202020204" charset="0"/>
                <a:cs typeface="Open Sans Light" panose="020B0604020202020204" charset="0"/>
              </a:rPr>
              <a:t>LIST</a:t>
            </a:r>
            <a:endParaRPr lang="fr-FR" sz="4400" dirty="0">
              <a:solidFill>
                <a:schemeClr val="bg1"/>
              </a:solidFill>
              <a:latin typeface="Open Sans Light" panose="020B0604020202020204" charset="0"/>
              <a:ea typeface="Open Sans Light" panose="020B0604020202020204" charset="0"/>
              <a:cs typeface="Open Sans Light" panose="020B0604020202020204" charset="0"/>
            </a:endParaRPr>
          </a:p>
        </p:txBody>
      </p:sp>
      <p:sp>
        <p:nvSpPr>
          <p:cNvPr id="18" name="Titre 3">
            <a:extLst>
              <a:ext uri="{FF2B5EF4-FFF2-40B4-BE49-F238E27FC236}">
                <a16:creationId xmlns:a16="http://schemas.microsoft.com/office/drawing/2014/main" xmlns="" id="{B60C2A97-4B6A-4730-82DC-DF159FDC4163}"/>
              </a:ext>
            </a:extLst>
          </p:cNvPr>
          <p:cNvSpPr txBox="1">
            <a:spLocks/>
          </p:cNvSpPr>
          <p:nvPr/>
        </p:nvSpPr>
        <p:spPr>
          <a:xfrm>
            <a:off x="360944" y="5491958"/>
            <a:ext cx="5678349" cy="680356"/>
          </a:xfrm>
          <a:prstGeom prst="rect">
            <a:avLst/>
          </a:prstGeom>
          <a:solidFill>
            <a:srgbClr val="F9AD00"/>
          </a:solidFill>
          <a:ln>
            <a:noFill/>
          </a:ln>
        </p:spPr>
        <p:txBody>
          <a:bodyPr vert="horz" wrap="square" lIns="144000" tIns="144000" rIns="144000" bIns="3600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cap="all" dirty="0">
                <a:solidFill>
                  <a:srgbClr val="4E4E4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3133232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xmlns="" id="{1BC1AC92-D3F4-4AAD-A33D-8B4CBF3B1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84DFD4D1-6176-4140-A22E-95E39269D7CB}"/>
              </a:ext>
            </a:extLst>
          </p:cNvPr>
          <p:cNvSpPr/>
          <p:nvPr/>
        </p:nvSpPr>
        <p:spPr>
          <a:xfrm>
            <a:off x="443351" y="346841"/>
            <a:ext cx="3224765" cy="4981904"/>
          </a:xfrm>
          <a:prstGeom prst="rect">
            <a:avLst/>
          </a:prstGeom>
          <a:solidFill>
            <a:srgbClr val="4E4E4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252000" rtlCol="0" anchor="t"/>
          <a:lstStyle/>
          <a:p>
            <a:pPr algn="ctr"/>
            <a:endParaRPr lang="fr-FR" sz="2400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endParaRPr lang="fr-FR" sz="800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INIT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</a:t>
            </a:r>
            <a:endParaRPr lang="fr-FR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UPDATE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UNINSTALL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VIEW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 </a:t>
            </a: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-g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RUN [SCRIPT]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443351" y="346841"/>
            <a:ext cx="3224765" cy="523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PNPM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4DFD4D1-6176-4140-A22E-95E39269D7CB}"/>
              </a:ext>
            </a:extLst>
          </p:cNvPr>
          <p:cNvSpPr/>
          <p:nvPr/>
        </p:nvSpPr>
        <p:spPr>
          <a:xfrm>
            <a:off x="4373255" y="346841"/>
            <a:ext cx="3224766" cy="4981904"/>
          </a:xfrm>
          <a:prstGeom prst="rect">
            <a:avLst/>
          </a:prstGeom>
          <a:solidFill>
            <a:srgbClr val="4E4E4E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252000" rtlCol="0" anchor="t"/>
          <a:lstStyle/>
          <a:p>
            <a:pPr algn="ctr"/>
            <a:endParaRPr lang="fr-FR" sz="2400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fr-FR" sz="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INIT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</a:t>
            </a:r>
            <a:endParaRPr lang="fr-FR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UPDATE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UNINSTALL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VIEW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 </a:t>
            </a: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-g [PACKAGE]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RUN [SCRIPT]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373256" y="346841"/>
            <a:ext cx="3224765" cy="523220"/>
          </a:xfrm>
          <a:prstGeom prst="rect">
            <a:avLst/>
          </a:prstGeom>
          <a:solidFill>
            <a:srgbClr val="F4401C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NPM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xmlns="" id="{84DFD4D1-6176-4140-A22E-95E39269D7CB}"/>
              </a:ext>
            </a:extLst>
          </p:cNvPr>
          <p:cNvSpPr/>
          <p:nvPr/>
        </p:nvSpPr>
        <p:spPr>
          <a:xfrm>
            <a:off x="8403975" y="346841"/>
            <a:ext cx="3224766" cy="4981904"/>
          </a:xfrm>
          <a:prstGeom prst="rect">
            <a:avLst/>
          </a:prstGeom>
          <a:solidFill>
            <a:srgbClr val="4E4E4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000" bIns="252000" rtlCol="0" anchor="t"/>
          <a:lstStyle/>
          <a:p>
            <a:pPr algn="ctr"/>
            <a:endParaRPr lang="fr-FR" sz="2400" dirty="0" smtClean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endParaRPr lang="fr-FR" sz="8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INIT</a:t>
            </a:r>
          </a:p>
          <a:p>
            <a:pPr algn="ctr">
              <a:lnSpc>
                <a:spcPct val="150000"/>
              </a:lnSpc>
            </a:pP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LIST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INSTALL</a:t>
            </a:r>
            <a:endParaRPr lang="fr-FR" sz="2000" dirty="0"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b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ADD [PACKAGE</a:t>
            </a: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UPGRADE </a:t>
            </a:r>
            <a:r>
              <a:rPr lang="fr-FR" sz="2000" b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[PACKAGE</a:t>
            </a: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REMOVE </a:t>
            </a:r>
            <a:r>
              <a:rPr lang="fr-FR" sz="2000" b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[PACKAGE</a:t>
            </a: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INFO </a:t>
            </a:r>
            <a:r>
              <a:rPr lang="fr-FR" sz="2000" b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[PACKAGE</a:t>
            </a:r>
            <a:r>
              <a:rPr lang="fr-FR" sz="2000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fr-FR" sz="2000" b="1" dirty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GLOBAL ADD [PACKAGE</a:t>
            </a:r>
            <a:r>
              <a:rPr lang="fr-FR" sz="2000" b="1" dirty="0" smtClean="0">
                <a:solidFill>
                  <a:srgbClr val="FFC00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]</a:t>
            </a:r>
          </a:p>
          <a:p>
            <a:pPr algn="ctr">
              <a:lnSpc>
                <a:spcPct val="150000"/>
              </a:lnSpc>
            </a:pPr>
            <a:r>
              <a:rPr lang="fr-FR" sz="2000" dirty="0" smtClean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RUN </a:t>
            </a:r>
            <a:r>
              <a:rPr lang="fr-FR" sz="2000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[SCRIPT]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8403976" y="346841"/>
            <a:ext cx="3224765" cy="523220"/>
          </a:xfrm>
          <a:prstGeom prst="rect">
            <a:avLst/>
          </a:prstGeom>
          <a:solidFill>
            <a:srgbClr val="5B9BD5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 smtClean="0">
                <a:solidFill>
                  <a:schemeClr val="bg1"/>
                </a:solidFill>
              </a:rPr>
              <a:t>YARN</a:t>
            </a:r>
            <a:endParaRPr lang="fr-FR" sz="2800" b="1" dirty="0">
              <a:solidFill>
                <a:schemeClr val="bg1"/>
              </a:solidFill>
            </a:endParaRPr>
          </a:p>
        </p:txBody>
      </p:sp>
      <p:sp>
        <p:nvSpPr>
          <p:cNvPr id="19" name="Titre 3">
            <a:extLst>
              <a:ext uri="{FF2B5EF4-FFF2-40B4-BE49-F238E27FC236}">
                <a16:creationId xmlns:a16="http://schemas.microsoft.com/office/drawing/2014/main" xmlns="" id="{B60C2A97-4B6A-4730-82DC-DF159FDC4163}"/>
              </a:ext>
            </a:extLst>
          </p:cNvPr>
          <p:cNvSpPr txBox="1">
            <a:spLocks/>
          </p:cNvSpPr>
          <p:nvPr/>
        </p:nvSpPr>
        <p:spPr>
          <a:xfrm>
            <a:off x="360944" y="5491958"/>
            <a:ext cx="5678349" cy="680356"/>
          </a:xfrm>
          <a:prstGeom prst="rect">
            <a:avLst/>
          </a:prstGeom>
          <a:solidFill>
            <a:srgbClr val="F9AD00"/>
          </a:solidFill>
          <a:ln>
            <a:noFill/>
          </a:ln>
        </p:spPr>
        <p:txBody>
          <a:bodyPr vert="horz" wrap="square" lIns="144000" tIns="144000" rIns="144000" bIns="36000" rtlCol="0" anchor="ctr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cap="all" dirty="0">
                <a:solidFill>
                  <a:srgbClr val="4E4E4E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131169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7" grpId="0" animBg="1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2517</TotalTime>
  <Words>500</Words>
  <Application>Microsoft Office PowerPoint</Application>
  <PresentationFormat>Personnalisé</PresentationFormat>
  <Paragraphs>163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2" baseType="lpstr">
      <vt:lpstr>Arial</vt:lpstr>
      <vt:lpstr>Open Sans Semibold</vt:lpstr>
      <vt:lpstr>Open Sans Light</vt:lpstr>
      <vt:lpstr>Calibri</vt:lpstr>
      <vt:lpstr>Open Sans Extrabold</vt:lpstr>
      <vt:lpstr>Calibri Light</vt:lpstr>
      <vt:lpstr>Wingdings 2</vt:lpstr>
      <vt:lpstr>Thème Office</vt:lpstr>
      <vt:lpstr>NPM, Yarn</vt:lpstr>
      <vt:lpstr>Présentation PowerPoint</vt:lpstr>
      <vt:lpstr>Présentation PowerPoint</vt:lpstr>
      <vt:lpstr>Présentation PowerPoint</vt:lpstr>
      <vt:lpstr>I Want to believe…</vt:lpstr>
      <vt:lpstr>Installation</vt:lpstr>
      <vt:lpstr>Philosophie PNPM</vt:lpstr>
      <vt:lpstr>Présentation PowerPoint</vt:lpstr>
      <vt:lpstr>Présentation PowerPoint</vt:lpstr>
      <vt:lpstr>Présentation PowerPoint</vt:lpstr>
      <vt:lpstr>PNPM Sous le capot</vt:lpstr>
      <vt:lpstr>PNPM Sous le capot</vt:lpstr>
      <vt:lpstr>Node modules</vt:lpstr>
      <vt:lpstr>HOOKS</vt:lpstr>
      <vt:lpstr>Atouts</vt:lpstr>
      <vt:lpstr>Le Benchmark !</vt:lpstr>
      <vt:lpstr>Angular APP</vt:lpstr>
      <vt:lpstr>React APp</vt:lpstr>
      <vt:lpstr>Ember APP</vt:lpstr>
      <vt:lpstr>Medium size APP</vt:lpstr>
      <vt:lpstr>A LOT FILE APP</vt:lpstr>
      <vt:lpstr>Limitations</vt:lpstr>
      <vt:lpstr>Conclusion</vt:lpstr>
      <vt:lpstr>CREDITS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Chérie, j'ai imprimé Lego'sses</dc:title>
  <dc:creator>scohan</dc:creator>
  <cp:lastModifiedBy>admin</cp:lastModifiedBy>
  <cp:revision>402</cp:revision>
  <cp:lastPrinted>2016-11-04T10:40:05Z</cp:lastPrinted>
  <dcterms:created xsi:type="dcterms:W3CDTF">2016-10-03T12:41:53Z</dcterms:created>
  <dcterms:modified xsi:type="dcterms:W3CDTF">2017-10-18T20:23:59Z</dcterms:modified>
</cp:coreProperties>
</file>